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7" r:id="rId1"/>
  </p:sldMasterIdLst>
  <p:notesMasterIdLst>
    <p:notesMasterId r:id="rId26"/>
  </p:notesMasterIdLst>
  <p:sldIdLst>
    <p:sldId id="305" r:id="rId2"/>
    <p:sldId id="310" r:id="rId3"/>
    <p:sldId id="298" r:id="rId4"/>
    <p:sldId id="280" r:id="rId5"/>
    <p:sldId id="319" r:id="rId6"/>
    <p:sldId id="320" r:id="rId7"/>
    <p:sldId id="324" r:id="rId8"/>
    <p:sldId id="257" r:id="rId9"/>
    <p:sldId id="339" r:id="rId10"/>
    <p:sldId id="329" r:id="rId11"/>
    <p:sldId id="337" r:id="rId12"/>
    <p:sldId id="278" r:id="rId13"/>
    <p:sldId id="307" r:id="rId14"/>
    <p:sldId id="328" r:id="rId15"/>
    <p:sldId id="334" r:id="rId16"/>
    <p:sldId id="314" r:id="rId17"/>
    <p:sldId id="313" r:id="rId18"/>
    <p:sldId id="330" r:id="rId19"/>
    <p:sldId id="315" r:id="rId20"/>
    <p:sldId id="325" r:id="rId21"/>
    <p:sldId id="295" r:id="rId22"/>
    <p:sldId id="331" r:id="rId23"/>
    <p:sldId id="332" r:id="rId24"/>
    <p:sldId id="335" r:id="rId25"/>
  </p:sldIdLst>
  <p:sldSz cx="9144000" cy="6858000" type="screen4x3"/>
  <p:notesSz cx="6858000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2" autoAdjust="0"/>
    <p:restoredTop sz="90959" autoAdjust="0"/>
  </p:normalViewPr>
  <p:slideViewPr>
    <p:cSldViewPr>
      <p:cViewPr varScale="1">
        <p:scale>
          <a:sx n="84" d="100"/>
          <a:sy n="84" d="100"/>
        </p:scale>
        <p:origin x="8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27C3B-DAEA-4BDC-A061-96AA799918C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D86CCF0-A704-484C-87AD-7A62DB734B95}">
      <dgm:prSet/>
      <dgm:spPr/>
      <dgm:t>
        <a:bodyPr/>
        <a:lstStyle/>
        <a:p>
          <a:r>
            <a:rPr lang="es-CL" b="1" dirty="0"/>
            <a:t>Step 1</a:t>
          </a:r>
          <a:r>
            <a:rPr lang="es-CL" dirty="0"/>
            <a:t>: </a:t>
          </a:r>
          <a:r>
            <a:rPr lang="es-CL" b="1" dirty="0" err="1"/>
            <a:t>Technology</a:t>
          </a:r>
          <a:r>
            <a:rPr lang="es-CL" b="1" dirty="0"/>
            <a:t> transfer: </a:t>
          </a:r>
          <a:r>
            <a:rPr lang="es-CL" dirty="0"/>
            <a:t>The global SR </a:t>
          </a:r>
          <a:r>
            <a:rPr lang="es-CL" dirty="0" err="1"/>
            <a:t>platform</a:t>
          </a:r>
          <a:r>
            <a:rPr lang="es-CL" dirty="0"/>
            <a:t> </a:t>
          </a:r>
          <a:r>
            <a:rPr lang="es-CL" dirty="0" err="1"/>
            <a:t>provides</a:t>
          </a:r>
          <a:r>
            <a:rPr lang="es-CL" dirty="0"/>
            <a:t> </a:t>
          </a:r>
          <a:r>
            <a:rPr lang="es-CL" dirty="0" err="1"/>
            <a:t>an</a:t>
          </a:r>
          <a:r>
            <a:rPr lang="es-CL" dirty="0"/>
            <a:t> adaptable </a:t>
          </a:r>
          <a:r>
            <a:rPr lang="es-CL" dirty="0" err="1"/>
            <a:t>cross</a:t>
          </a:r>
          <a:r>
            <a:rPr lang="es-CL" dirty="0"/>
            <a:t>-cultural Smart Social </a:t>
          </a:r>
          <a:r>
            <a:rPr lang="es-CL" dirty="0" err="1"/>
            <a:t>Model</a:t>
          </a:r>
          <a:r>
            <a:rPr lang="es-CL" dirty="0"/>
            <a:t> and IOA – N2N </a:t>
          </a:r>
          <a:r>
            <a:rPr lang="es-CL" dirty="0" err="1"/>
            <a:t>agreements</a:t>
          </a:r>
          <a:endParaRPr lang="es-CL" dirty="0"/>
        </a:p>
      </dgm:t>
    </dgm:pt>
    <dgm:pt modelId="{579844E1-DD7B-412B-9054-4BE5A5DFDDE1}" type="parTrans" cxnId="{5B46847E-C542-4D7E-95C5-0E2026DDEBE4}">
      <dgm:prSet/>
      <dgm:spPr/>
      <dgm:t>
        <a:bodyPr/>
        <a:lstStyle/>
        <a:p>
          <a:endParaRPr lang="es-CL"/>
        </a:p>
      </dgm:t>
    </dgm:pt>
    <dgm:pt modelId="{64D94A03-C77B-47E1-9A04-B002B7D8CB14}" type="sibTrans" cxnId="{5B46847E-C542-4D7E-95C5-0E2026DDEBE4}">
      <dgm:prSet/>
      <dgm:spPr/>
      <dgm:t>
        <a:bodyPr/>
        <a:lstStyle/>
        <a:p>
          <a:endParaRPr lang="es-CL"/>
        </a:p>
      </dgm:t>
    </dgm:pt>
    <dgm:pt modelId="{D2C6D53D-3993-4D00-9B1C-4BD94DEA8A06}">
      <dgm:prSet/>
      <dgm:spPr/>
      <dgm:t>
        <a:bodyPr/>
        <a:lstStyle/>
        <a:p>
          <a:r>
            <a:rPr lang="es-CL"/>
            <a:t>7 social services to communities </a:t>
          </a:r>
        </a:p>
      </dgm:t>
    </dgm:pt>
    <dgm:pt modelId="{671C3214-8354-4999-B280-DEC1129C57D4}" type="parTrans" cxnId="{B9D7CEEB-8F81-4C07-B523-FE61030A4698}">
      <dgm:prSet/>
      <dgm:spPr/>
      <dgm:t>
        <a:bodyPr/>
        <a:lstStyle/>
        <a:p>
          <a:endParaRPr lang="es-CL"/>
        </a:p>
      </dgm:t>
    </dgm:pt>
    <dgm:pt modelId="{4C342D53-E97E-4580-82DC-107F922ECD12}" type="sibTrans" cxnId="{B9D7CEEB-8F81-4C07-B523-FE61030A4698}">
      <dgm:prSet/>
      <dgm:spPr/>
      <dgm:t>
        <a:bodyPr/>
        <a:lstStyle/>
        <a:p>
          <a:endParaRPr lang="es-CL"/>
        </a:p>
      </dgm:t>
    </dgm:pt>
    <dgm:pt modelId="{43A3D102-7DA5-432D-B606-FA6A6855B82A}">
      <dgm:prSet/>
      <dgm:spPr/>
      <dgm:t>
        <a:bodyPr/>
        <a:lstStyle/>
        <a:p>
          <a:r>
            <a:rPr lang="es-CL"/>
            <a:t>Smart Communities; </a:t>
          </a:r>
        </a:p>
      </dgm:t>
    </dgm:pt>
    <dgm:pt modelId="{DA60CE0E-C070-4DE0-8395-E583EC294A86}" type="parTrans" cxnId="{E5890C08-2D01-45A9-A4C8-D69F3CA07E41}">
      <dgm:prSet/>
      <dgm:spPr/>
      <dgm:t>
        <a:bodyPr/>
        <a:lstStyle/>
        <a:p>
          <a:endParaRPr lang="es-CL"/>
        </a:p>
      </dgm:t>
    </dgm:pt>
    <dgm:pt modelId="{13851126-23FE-4D77-A95D-0CD7FDDE87A9}" type="sibTrans" cxnId="{E5890C08-2D01-45A9-A4C8-D69F3CA07E41}">
      <dgm:prSet/>
      <dgm:spPr/>
      <dgm:t>
        <a:bodyPr/>
        <a:lstStyle/>
        <a:p>
          <a:endParaRPr lang="es-CL"/>
        </a:p>
      </dgm:t>
    </dgm:pt>
    <dgm:pt modelId="{7547EAEB-77C6-45D3-A26D-906D34879111}">
      <dgm:prSet/>
      <dgm:spPr/>
      <dgm:t>
        <a:bodyPr/>
        <a:lstStyle/>
        <a:p>
          <a:r>
            <a:rPr lang="es-CL"/>
            <a:t>Education &amp; Empowerment; </a:t>
          </a:r>
        </a:p>
      </dgm:t>
    </dgm:pt>
    <dgm:pt modelId="{77008342-79C7-4655-A333-F9AB24B85D23}" type="parTrans" cxnId="{B123039C-42CF-427E-99DE-2EAA9049C094}">
      <dgm:prSet/>
      <dgm:spPr/>
      <dgm:t>
        <a:bodyPr/>
        <a:lstStyle/>
        <a:p>
          <a:endParaRPr lang="es-CL"/>
        </a:p>
      </dgm:t>
    </dgm:pt>
    <dgm:pt modelId="{455EDEE7-282A-4056-A369-C7AD8C7D589D}" type="sibTrans" cxnId="{B123039C-42CF-427E-99DE-2EAA9049C094}">
      <dgm:prSet/>
      <dgm:spPr/>
      <dgm:t>
        <a:bodyPr/>
        <a:lstStyle/>
        <a:p>
          <a:endParaRPr lang="es-CL"/>
        </a:p>
      </dgm:t>
    </dgm:pt>
    <dgm:pt modelId="{9EF9672E-5982-4843-9A1F-D2580904C96D}">
      <dgm:prSet/>
      <dgm:spPr/>
      <dgm:t>
        <a:bodyPr/>
        <a:lstStyle/>
        <a:p>
          <a:r>
            <a:rPr lang="es-CL"/>
            <a:t>Financial Assistance; </a:t>
          </a:r>
        </a:p>
      </dgm:t>
    </dgm:pt>
    <dgm:pt modelId="{440AF578-98FE-41C2-817F-3CD2CC1CDBDA}" type="parTrans" cxnId="{4D70BA39-8E91-4381-9E0D-AC40FEC41589}">
      <dgm:prSet/>
      <dgm:spPr/>
      <dgm:t>
        <a:bodyPr/>
        <a:lstStyle/>
        <a:p>
          <a:endParaRPr lang="es-CL"/>
        </a:p>
      </dgm:t>
    </dgm:pt>
    <dgm:pt modelId="{0BD347E9-260F-461E-B5A0-02CA263FB0A7}" type="sibTrans" cxnId="{4D70BA39-8E91-4381-9E0D-AC40FEC41589}">
      <dgm:prSet/>
      <dgm:spPr/>
      <dgm:t>
        <a:bodyPr/>
        <a:lstStyle/>
        <a:p>
          <a:endParaRPr lang="es-CL"/>
        </a:p>
      </dgm:t>
    </dgm:pt>
    <dgm:pt modelId="{11ABB300-3321-47B2-A54A-971F1B98169D}">
      <dgm:prSet/>
      <dgm:spPr/>
      <dgm:t>
        <a:bodyPr/>
        <a:lstStyle/>
        <a:p>
          <a:r>
            <a:rPr lang="es-CL"/>
            <a:t>Social Media; </a:t>
          </a:r>
        </a:p>
      </dgm:t>
    </dgm:pt>
    <dgm:pt modelId="{67BBB2A5-D645-4C6F-BAD2-74C5491B17CC}" type="parTrans" cxnId="{7635A0C4-FAC5-4413-8763-AA870DEB755F}">
      <dgm:prSet/>
      <dgm:spPr/>
      <dgm:t>
        <a:bodyPr/>
        <a:lstStyle/>
        <a:p>
          <a:endParaRPr lang="es-CL"/>
        </a:p>
      </dgm:t>
    </dgm:pt>
    <dgm:pt modelId="{669EC6FC-DE46-4B3A-9A56-A088BB2561D7}" type="sibTrans" cxnId="{7635A0C4-FAC5-4413-8763-AA870DEB755F}">
      <dgm:prSet/>
      <dgm:spPr/>
      <dgm:t>
        <a:bodyPr/>
        <a:lstStyle/>
        <a:p>
          <a:endParaRPr lang="es-CL"/>
        </a:p>
      </dgm:t>
    </dgm:pt>
    <dgm:pt modelId="{5F6FDA76-608C-4AF2-B993-30B2A7800625}">
      <dgm:prSet/>
      <dgm:spPr/>
      <dgm:t>
        <a:bodyPr/>
        <a:lstStyle/>
        <a:p>
          <a:r>
            <a:rPr lang="es-CL"/>
            <a:t>Health assistance</a:t>
          </a:r>
        </a:p>
      </dgm:t>
    </dgm:pt>
    <dgm:pt modelId="{BC3425A7-A9BF-47A5-871E-76EB00EBE86B}" type="parTrans" cxnId="{FF095896-E7E1-42D0-B86C-097916C17E85}">
      <dgm:prSet/>
      <dgm:spPr/>
      <dgm:t>
        <a:bodyPr/>
        <a:lstStyle/>
        <a:p>
          <a:endParaRPr lang="es-CL"/>
        </a:p>
      </dgm:t>
    </dgm:pt>
    <dgm:pt modelId="{89988A8F-EE7E-44B2-9A3F-4F56D622986C}" type="sibTrans" cxnId="{FF095896-E7E1-42D0-B86C-097916C17E85}">
      <dgm:prSet/>
      <dgm:spPr/>
      <dgm:t>
        <a:bodyPr/>
        <a:lstStyle/>
        <a:p>
          <a:endParaRPr lang="es-CL"/>
        </a:p>
      </dgm:t>
    </dgm:pt>
    <dgm:pt modelId="{447866EC-0DAF-42CC-B783-AA2D70A75C1B}">
      <dgm:prSet/>
      <dgm:spPr/>
      <dgm:t>
        <a:bodyPr/>
        <a:lstStyle/>
        <a:p>
          <a:r>
            <a:rPr lang="es-CL" b="1" dirty="0"/>
            <a:t>Step 2: </a:t>
          </a:r>
          <a:r>
            <a:rPr lang="es-CL" b="1" dirty="0" err="1"/>
            <a:t>Technical</a:t>
          </a:r>
          <a:r>
            <a:rPr lang="es-CL" b="1" dirty="0"/>
            <a:t> </a:t>
          </a:r>
          <a:r>
            <a:rPr lang="es-CL" b="1" dirty="0" err="1"/>
            <a:t>assistance</a:t>
          </a:r>
          <a:r>
            <a:rPr lang="es-CL" b="1" dirty="0"/>
            <a:t>: </a:t>
          </a:r>
          <a:r>
            <a:rPr lang="es-CL" dirty="0" err="1"/>
            <a:t>to</a:t>
          </a:r>
          <a:r>
            <a:rPr lang="es-CL" dirty="0"/>
            <a:t> </a:t>
          </a:r>
          <a:r>
            <a:rPr lang="es-CL" dirty="0" err="1"/>
            <a:t>empower</a:t>
          </a:r>
          <a:r>
            <a:rPr lang="es-CL" dirty="0"/>
            <a:t> local </a:t>
          </a:r>
          <a:r>
            <a:rPr lang="es-CL" dirty="0" err="1"/>
            <a:t>community</a:t>
          </a:r>
          <a:r>
            <a:rPr lang="es-CL" dirty="0"/>
            <a:t> </a:t>
          </a:r>
          <a:r>
            <a:rPr lang="es-CL" dirty="0" err="1"/>
            <a:t>leaders</a:t>
          </a:r>
          <a:r>
            <a:rPr lang="es-CL" dirty="0"/>
            <a:t> </a:t>
          </a:r>
        </a:p>
      </dgm:t>
    </dgm:pt>
    <dgm:pt modelId="{4844765F-408A-4AFC-8640-0FD6C2573E9D}" type="parTrans" cxnId="{E6D23C2F-1330-4864-A47E-CC044CF30F3F}">
      <dgm:prSet/>
      <dgm:spPr/>
      <dgm:t>
        <a:bodyPr/>
        <a:lstStyle/>
        <a:p>
          <a:endParaRPr lang="es-CL"/>
        </a:p>
      </dgm:t>
    </dgm:pt>
    <dgm:pt modelId="{62DE0862-2A6B-4192-ACE3-3D366862C269}" type="sibTrans" cxnId="{E6D23C2F-1330-4864-A47E-CC044CF30F3F}">
      <dgm:prSet/>
      <dgm:spPr/>
      <dgm:t>
        <a:bodyPr/>
        <a:lstStyle/>
        <a:p>
          <a:endParaRPr lang="es-CL"/>
        </a:p>
      </dgm:t>
    </dgm:pt>
    <dgm:pt modelId="{FFCD678E-92EA-4866-9A0F-235FDC13F7AC}">
      <dgm:prSet/>
      <dgm:spPr/>
      <dgm:t>
        <a:bodyPr/>
        <a:lstStyle/>
        <a:p>
          <a:r>
            <a:rPr lang="es-CL" dirty="0" err="1"/>
            <a:t>to</a:t>
          </a:r>
          <a:r>
            <a:rPr lang="es-CL" dirty="0"/>
            <a:t> </a:t>
          </a:r>
          <a:r>
            <a:rPr lang="es-CL" dirty="0" err="1"/>
            <a:t>organise</a:t>
          </a:r>
          <a:r>
            <a:rPr lang="es-CL" dirty="0"/>
            <a:t> </a:t>
          </a:r>
          <a:r>
            <a:rPr lang="es-CL" dirty="0" err="1"/>
            <a:t>the</a:t>
          </a:r>
          <a:r>
            <a:rPr lang="es-CL" dirty="0"/>
            <a:t> </a:t>
          </a:r>
          <a:r>
            <a:rPr lang="es-CL" dirty="0" err="1"/>
            <a:t>community</a:t>
          </a:r>
          <a:r>
            <a:rPr lang="es-CL" dirty="0"/>
            <a:t> role in local/territorial </a:t>
          </a:r>
          <a:r>
            <a:rPr lang="es-CL" dirty="0" err="1"/>
            <a:t>Sustainable</a:t>
          </a:r>
          <a:r>
            <a:rPr lang="es-CL" dirty="0"/>
            <a:t> Master </a:t>
          </a:r>
          <a:r>
            <a:rPr lang="es-CL" dirty="0" err="1"/>
            <a:t>Plans</a:t>
          </a:r>
          <a:r>
            <a:rPr lang="es-CL" dirty="0"/>
            <a:t> </a:t>
          </a:r>
        </a:p>
      </dgm:t>
    </dgm:pt>
    <dgm:pt modelId="{2D200305-07C2-48F0-AEB1-967D2AB44033}" type="parTrans" cxnId="{E7067C62-E545-4A3A-95B6-3CB9DD09B345}">
      <dgm:prSet/>
      <dgm:spPr/>
      <dgm:t>
        <a:bodyPr/>
        <a:lstStyle/>
        <a:p>
          <a:endParaRPr lang="es-CL"/>
        </a:p>
      </dgm:t>
    </dgm:pt>
    <dgm:pt modelId="{A2BAD43E-3EB4-4964-A09A-D69707A239AD}" type="sibTrans" cxnId="{E7067C62-E545-4A3A-95B6-3CB9DD09B345}">
      <dgm:prSet/>
      <dgm:spPr/>
      <dgm:t>
        <a:bodyPr/>
        <a:lstStyle/>
        <a:p>
          <a:endParaRPr lang="es-CL"/>
        </a:p>
      </dgm:t>
    </dgm:pt>
    <dgm:pt modelId="{2809BBC2-0C60-4352-AEA8-AB9FB668C79D}">
      <dgm:prSet/>
      <dgm:spPr/>
      <dgm:t>
        <a:bodyPr/>
        <a:lstStyle/>
        <a:p>
          <a:r>
            <a:rPr lang="es-CL" dirty="0" err="1"/>
            <a:t>to</a:t>
          </a:r>
          <a:r>
            <a:rPr lang="es-CL" dirty="0"/>
            <a:t> </a:t>
          </a:r>
          <a:r>
            <a:rPr lang="es-CL" dirty="0" err="1"/>
            <a:t>selected</a:t>
          </a:r>
          <a:r>
            <a:rPr lang="es-CL" dirty="0"/>
            <a:t> </a:t>
          </a:r>
          <a:r>
            <a:rPr lang="es-CL" dirty="0" err="1"/>
            <a:t>starting</a:t>
          </a:r>
          <a:r>
            <a:rPr lang="es-CL" dirty="0"/>
            <a:t> </a:t>
          </a:r>
          <a:r>
            <a:rPr lang="es-CL" dirty="0" err="1"/>
            <a:t>projects</a:t>
          </a:r>
          <a:r>
            <a:rPr lang="es-CL" dirty="0"/>
            <a:t>;</a:t>
          </a:r>
        </a:p>
      </dgm:t>
    </dgm:pt>
    <dgm:pt modelId="{2907654A-4793-4419-B12A-4E861E010021}" type="parTrans" cxnId="{B67E5EBA-0C1D-4D03-A8BA-846817F70C48}">
      <dgm:prSet/>
      <dgm:spPr/>
      <dgm:t>
        <a:bodyPr/>
        <a:lstStyle/>
        <a:p>
          <a:endParaRPr lang="es-CL"/>
        </a:p>
      </dgm:t>
    </dgm:pt>
    <dgm:pt modelId="{B9721836-8560-4DDE-97D7-E972036EBC71}" type="sibTrans" cxnId="{B67E5EBA-0C1D-4D03-A8BA-846817F70C48}">
      <dgm:prSet/>
      <dgm:spPr/>
      <dgm:t>
        <a:bodyPr/>
        <a:lstStyle/>
        <a:p>
          <a:endParaRPr lang="es-CL"/>
        </a:p>
      </dgm:t>
    </dgm:pt>
    <dgm:pt modelId="{29F0C038-7D43-4A42-8516-9C35F7AC41B3}">
      <dgm:prSet/>
      <dgm:spPr/>
      <dgm:t>
        <a:bodyPr/>
        <a:lstStyle/>
        <a:p>
          <a:r>
            <a:rPr lang="es-CL" b="1" dirty="0"/>
            <a:t>Step 3: </a:t>
          </a:r>
          <a:r>
            <a:rPr lang="es-CL" b="1" dirty="0" err="1"/>
            <a:t>Regeneration</a:t>
          </a:r>
          <a:r>
            <a:rPr lang="es-CL" b="1" dirty="0"/>
            <a:t> </a:t>
          </a:r>
          <a:r>
            <a:rPr lang="es-CL" b="1" dirty="0" err="1"/>
            <a:t>of</a:t>
          </a:r>
          <a:r>
            <a:rPr lang="es-CL" b="1" dirty="0"/>
            <a:t> </a:t>
          </a:r>
          <a:r>
            <a:rPr lang="es-CL" b="1" dirty="0" err="1"/>
            <a:t>economy</a:t>
          </a:r>
          <a:r>
            <a:rPr lang="es-CL" b="1" dirty="0"/>
            <a:t> and </a:t>
          </a:r>
          <a:r>
            <a:rPr lang="es-CL" b="1" dirty="0" err="1"/>
            <a:t>governance</a:t>
          </a:r>
          <a:r>
            <a:rPr lang="es-CL" b="1" dirty="0"/>
            <a:t> at local </a:t>
          </a:r>
          <a:r>
            <a:rPr lang="es-CL" b="1" dirty="0" err="1"/>
            <a:t>level</a:t>
          </a:r>
          <a:r>
            <a:rPr lang="es-CL" b="1" dirty="0"/>
            <a:t>. </a:t>
          </a:r>
          <a:endParaRPr lang="es-CL" dirty="0"/>
        </a:p>
      </dgm:t>
    </dgm:pt>
    <dgm:pt modelId="{33106721-EEB1-45E4-AD7B-90A292C02947}" type="parTrans" cxnId="{9C7A9E35-A93A-4957-A97E-33E37A08A1AA}">
      <dgm:prSet/>
      <dgm:spPr/>
      <dgm:t>
        <a:bodyPr/>
        <a:lstStyle/>
        <a:p>
          <a:endParaRPr lang="es-CL"/>
        </a:p>
      </dgm:t>
    </dgm:pt>
    <dgm:pt modelId="{E39F41FA-1703-41CC-9B10-AA29BF9CCF75}" type="sibTrans" cxnId="{9C7A9E35-A93A-4957-A97E-33E37A08A1AA}">
      <dgm:prSet/>
      <dgm:spPr/>
      <dgm:t>
        <a:bodyPr/>
        <a:lstStyle/>
        <a:p>
          <a:endParaRPr lang="es-CL"/>
        </a:p>
      </dgm:t>
    </dgm:pt>
    <dgm:pt modelId="{8C3E5D02-19B4-4CCC-96EA-68F2F92C245F}">
      <dgm:prSet/>
      <dgm:spPr/>
      <dgm:t>
        <a:bodyPr/>
        <a:lstStyle/>
        <a:p>
          <a:r>
            <a:rPr lang="es-CL"/>
            <a:t>The local communities organise themselves through a new type of e-governance </a:t>
          </a:r>
        </a:p>
      </dgm:t>
    </dgm:pt>
    <dgm:pt modelId="{980F6067-FBC0-4764-9A97-EAB80CE61A2C}" type="parTrans" cxnId="{376BE5C4-1DD9-4A65-BA03-3098A4431C57}">
      <dgm:prSet/>
      <dgm:spPr/>
      <dgm:t>
        <a:bodyPr/>
        <a:lstStyle/>
        <a:p>
          <a:endParaRPr lang="es-CL"/>
        </a:p>
      </dgm:t>
    </dgm:pt>
    <dgm:pt modelId="{54038BBF-3F7B-4A86-815F-213502B6D51E}" type="sibTrans" cxnId="{376BE5C4-1DD9-4A65-BA03-3098A4431C57}">
      <dgm:prSet/>
      <dgm:spPr/>
      <dgm:t>
        <a:bodyPr/>
        <a:lstStyle/>
        <a:p>
          <a:endParaRPr lang="es-CL"/>
        </a:p>
      </dgm:t>
    </dgm:pt>
    <dgm:pt modelId="{BCCB771D-26C8-429D-8F9F-74051086B11B}">
      <dgm:prSet/>
      <dgm:spPr/>
      <dgm:t>
        <a:bodyPr/>
        <a:lstStyle/>
        <a:p>
          <a:r>
            <a:rPr lang="es-CL" dirty="0"/>
            <a:t>and </a:t>
          </a:r>
          <a:r>
            <a:rPr lang="es-CL" dirty="0" err="1"/>
            <a:t>manage</a:t>
          </a:r>
          <a:r>
            <a:rPr lang="es-CL" dirty="0"/>
            <a:t> </a:t>
          </a:r>
          <a:r>
            <a:rPr lang="es-CL" dirty="0" err="1"/>
            <a:t>the</a:t>
          </a:r>
          <a:r>
            <a:rPr lang="es-CL" dirty="0"/>
            <a:t> </a:t>
          </a:r>
          <a:r>
            <a:rPr lang="es-CL" dirty="0" err="1"/>
            <a:t>services</a:t>
          </a:r>
          <a:r>
            <a:rPr lang="es-CL" dirty="0"/>
            <a:t> </a:t>
          </a:r>
          <a:r>
            <a:rPr lang="es-CL" dirty="0" err="1"/>
            <a:t>locally</a:t>
          </a:r>
          <a:r>
            <a:rPr lang="es-CL" dirty="0"/>
            <a:t>, </a:t>
          </a:r>
          <a:r>
            <a:rPr lang="es-CL" dirty="0" err="1"/>
            <a:t>within</a:t>
          </a:r>
          <a:r>
            <a:rPr lang="es-CL" dirty="0"/>
            <a:t> </a:t>
          </a:r>
          <a:r>
            <a:rPr lang="es-CL" dirty="0" err="1"/>
            <a:t>each</a:t>
          </a:r>
          <a:r>
            <a:rPr lang="es-CL" dirty="0"/>
            <a:t> </a:t>
          </a:r>
          <a:r>
            <a:rPr lang="es-CL" dirty="0" err="1"/>
            <a:t>country’s</a:t>
          </a:r>
          <a:r>
            <a:rPr lang="es-CL" dirty="0"/>
            <a:t> </a:t>
          </a:r>
          <a:r>
            <a:rPr lang="es-CL" dirty="0" err="1"/>
            <a:t>regulatory</a:t>
          </a:r>
          <a:r>
            <a:rPr lang="es-CL" dirty="0"/>
            <a:t> </a:t>
          </a:r>
          <a:r>
            <a:rPr lang="es-CL" dirty="0" err="1"/>
            <a:t>framework</a:t>
          </a:r>
          <a:r>
            <a:rPr lang="es-CL" dirty="0"/>
            <a:t> </a:t>
          </a:r>
          <a:r>
            <a:rPr lang="es-CL" dirty="0" err="1"/>
            <a:t>for</a:t>
          </a:r>
          <a:r>
            <a:rPr lang="es-CL" dirty="0"/>
            <a:t> </a:t>
          </a:r>
          <a:r>
            <a:rPr lang="es-CL" dirty="0" err="1"/>
            <a:t>sustainable</a:t>
          </a:r>
          <a:r>
            <a:rPr lang="es-CL" dirty="0"/>
            <a:t> </a:t>
          </a:r>
          <a:r>
            <a:rPr lang="es-CL" dirty="0" err="1"/>
            <a:t>development</a:t>
          </a:r>
          <a:r>
            <a:rPr lang="es-CL" dirty="0"/>
            <a:t>;</a:t>
          </a:r>
        </a:p>
      </dgm:t>
    </dgm:pt>
    <dgm:pt modelId="{3E09DDC1-C6C2-4E77-9D4A-6CFB8F4383F7}" type="parTrans" cxnId="{7185CC59-A75D-4BEE-9238-20C824A7BE6E}">
      <dgm:prSet/>
      <dgm:spPr/>
      <dgm:t>
        <a:bodyPr/>
        <a:lstStyle/>
        <a:p>
          <a:endParaRPr lang="es-CL"/>
        </a:p>
      </dgm:t>
    </dgm:pt>
    <dgm:pt modelId="{23DFB31F-864D-4FFC-8D07-7DD9F6C805F5}" type="sibTrans" cxnId="{7185CC59-A75D-4BEE-9238-20C824A7BE6E}">
      <dgm:prSet/>
      <dgm:spPr/>
      <dgm:t>
        <a:bodyPr/>
        <a:lstStyle/>
        <a:p>
          <a:endParaRPr lang="es-CL"/>
        </a:p>
      </dgm:t>
    </dgm:pt>
    <dgm:pt modelId="{329CEE38-F41F-4F46-8CB3-4A82D0726B2F}">
      <dgm:prSet/>
      <dgm:spPr/>
      <dgm:t>
        <a:bodyPr/>
        <a:lstStyle/>
        <a:p>
          <a:r>
            <a:rPr lang="es-CL" dirty="0" err="1"/>
            <a:t>To</a:t>
          </a:r>
          <a:r>
            <a:rPr lang="es-CL" dirty="0"/>
            <a:t> </a:t>
          </a:r>
          <a:r>
            <a:rPr lang="es-CL" dirty="0" err="1"/>
            <a:t>promote</a:t>
          </a:r>
          <a:r>
            <a:rPr lang="es-CL" dirty="0"/>
            <a:t> local e-</a:t>
          </a:r>
          <a:r>
            <a:rPr lang="es-CL" dirty="0" err="1"/>
            <a:t>governance</a:t>
          </a:r>
          <a:endParaRPr lang="es-CL" dirty="0"/>
        </a:p>
      </dgm:t>
    </dgm:pt>
    <dgm:pt modelId="{CFD288C1-5D97-44E7-B601-B0885FF13DFC}" type="parTrans" cxnId="{28385395-EE15-475D-9A89-F341C9B096EB}">
      <dgm:prSet/>
      <dgm:spPr/>
      <dgm:t>
        <a:bodyPr/>
        <a:lstStyle/>
        <a:p>
          <a:endParaRPr lang="es-CL"/>
        </a:p>
      </dgm:t>
    </dgm:pt>
    <dgm:pt modelId="{25256A35-B6F6-4E5E-AB77-AA1133A33237}" type="sibTrans" cxnId="{28385395-EE15-475D-9A89-F341C9B096EB}">
      <dgm:prSet/>
      <dgm:spPr/>
      <dgm:t>
        <a:bodyPr/>
        <a:lstStyle/>
        <a:p>
          <a:endParaRPr lang="es-CL"/>
        </a:p>
      </dgm:t>
    </dgm:pt>
    <dgm:pt modelId="{02DBE4DA-C533-4AE2-8FB9-DF6BDD6816AC}" type="pres">
      <dgm:prSet presAssocID="{B0C27C3B-DAEA-4BDC-A061-96AA799918C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24348B1-2EBB-4DF1-B54A-E978F5F084A4}" type="pres">
      <dgm:prSet presAssocID="{7D86CCF0-A704-484C-87AD-7A62DB734B95}" presName="circle1" presStyleLbl="node1" presStyleIdx="0" presStyleCnt="3"/>
      <dgm:spPr/>
    </dgm:pt>
    <dgm:pt modelId="{26C3FC0D-A790-4B07-939E-B7B42575FA45}" type="pres">
      <dgm:prSet presAssocID="{7D86CCF0-A704-484C-87AD-7A62DB734B95}" presName="space" presStyleCnt="0"/>
      <dgm:spPr/>
    </dgm:pt>
    <dgm:pt modelId="{5CF101D7-25B0-4010-840C-BEE68D41A5E4}" type="pres">
      <dgm:prSet presAssocID="{7D86CCF0-A704-484C-87AD-7A62DB734B95}" presName="rect1" presStyleLbl="alignAcc1" presStyleIdx="0" presStyleCnt="3"/>
      <dgm:spPr/>
    </dgm:pt>
    <dgm:pt modelId="{E0544899-0FFE-41BF-909C-769F41A31D67}" type="pres">
      <dgm:prSet presAssocID="{447866EC-0DAF-42CC-B783-AA2D70A75C1B}" presName="vertSpace2" presStyleLbl="node1" presStyleIdx="0" presStyleCnt="3"/>
      <dgm:spPr/>
    </dgm:pt>
    <dgm:pt modelId="{D1FC80AA-B438-45EB-A941-9CB6C28D1638}" type="pres">
      <dgm:prSet presAssocID="{447866EC-0DAF-42CC-B783-AA2D70A75C1B}" presName="circle2" presStyleLbl="node1" presStyleIdx="1" presStyleCnt="3" custLinFactNeighborX="-1105" custLinFactNeighborY="-1283"/>
      <dgm:spPr>
        <a:solidFill>
          <a:schemeClr val="accent2"/>
        </a:solidFill>
      </dgm:spPr>
    </dgm:pt>
    <dgm:pt modelId="{D0904DDC-E5FB-4128-A999-F91B8E10E90B}" type="pres">
      <dgm:prSet presAssocID="{447866EC-0DAF-42CC-B783-AA2D70A75C1B}" presName="rect2" presStyleLbl="alignAcc1" presStyleIdx="1" presStyleCnt="3"/>
      <dgm:spPr/>
    </dgm:pt>
    <dgm:pt modelId="{529206DE-B10A-4F82-9D94-AD157C5582E9}" type="pres">
      <dgm:prSet presAssocID="{29F0C038-7D43-4A42-8516-9C35F7AC41B3}" presName="vertSpace3" presStyleLbl="node1" presStyleIdx="1" presStyleCnt="3"/>
      <dgm:spPr/>
    </dgm:pt>
    <dgm:pt modelId="{EDF53466-074F-4445-BF11-6372978FD1A8}" type="pres">
      <dgm:prSet presAssocID="{29F0C038-7D43-4A42-8516-9C35F7AC41B3}" presName="circle3" presStyleLbl="node1" presStyleIdx="2" presStyleCnt="3"/>
      <dgm:spPr>
        <a:solidFill>
          <a:schemeClr val="accent3"/>
        </a:solidFill>
      </dgm:spPr>
    </dgm:pt>
    <dgm:pt modelId="{3DB422BC-CB78-4A82-A28E-41A0A32AF264}" type="pres">
      <dgm:prSet presAssocID="{29F0C038-7D43-4A42-8516-9C35F7AC41B3}" presName="rect3" presStyleLbl="alignAcc1" presStyleIdx="2" presStyleCnt="3"/>
      <dgm:spPr/>
    </dgm:pt>
    <dgm:pt modelId="{00AD37FC-66DD-4E98-850A-B0544062D678}" type="pres">
      <dgm:prSet presAssocID="{7D86CCF0-A704-484C-87AD-7A62DB734B95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91D18AE-2797-4F51-9416-7C0687C1A4B3}" type="pres">
      <dgm:prSet presAssocID="{7D86CCF0-A704-484C-87AD-7A62DB734B95}" presName="rect1ChTx" presStyleLbl="alignAcc1" presStyleIdx="2" presStyleCnt="3">
        <dgm:presLayoutVars>
          <dgm:bulletEnabled val="1"/>
        </dgm:presLayoutVars>
      </dgm:prSet>
      <dgm:spPr/>
    </dgm:pt>
    <dgm:pt modelId="{CB858498-418F-4A4A-A77E-A97078C63FBB}" type="pres">
      <dgm:prSet presAssocID="{447866EC-0DAF-42CC-B783-AA2D70A75C1B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211F5097-B281-4310-81C6-5C5B47B23FE5}" type="pres">
      <dgm:prSet presAssocID="{447866EC-0DAF-42CC-B783-AA2D70A75C1B}" presName="rect2ChTx" presStyleLbl="alignAcc1" presStyleIdx="2" presStyleCnt="3">
        <dgm:presLayoutVars>
          <dgm:bulletEnabled val="1"/>
        </dgm:presLayoutVars>
      </dgm:prSet>
      <dgm:spPr/>
    </dgm:pt>
    <dgm:pt modelId="{CC7BE728-8202-48C9-9F74-6C7168364FC6}" type="pres">
      <dgm:prSet presAssocID="{29F0C038-7D43-4A42-8516-9C35F7AC41B3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A9178D1C-31E2-49AD-9ACB-29ED6330B006}" type="pres">
      <dgm:prSet presAssocID="{29F0C038-7D43-4A42-8516-9C35F7AC41B3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E5890C08-2D01-45A9-A4C8-D69F3CA07E41}" srcId="{7D86CCF0-A704-484C-87AD-7A62DB734B95}" destId="{43A3D102-7DA5-432D-B606-FA6A6855B82A}" srcOrd="1" destOrd="0" parTransId="{DA60CE0E-C070-4DE0-8395-E583EC294A86}" sibTransId="{13851126-23FE-4D77-A95D-0CD7FDDE87A9}"/>
    <dgm:cxn modelId="{97E8A11C-C4CC-42DD-BFFA-D12CE08733AD}" type="presOf" srcId="{329CEE38-F41F-4F46-8CB3-4A82D0726B2F}" destId="{211F5097-B281-4310-81C6-5C5B47B23FE5}" srcOrd="0" destOrd="1" presId="urn:microsoft.com/office/officeart/2005/8/layout/target3"/>
    <dgm:cxn modelId="{E6D23C2F-1330-4864-A47E-CC044CF30F3F}" srcId="{B0C27C3B-DAEA-4BDC-A061-96AA799918CE}" destId="{447866EC-0DAF-42CC-B783-AA2D70A75C1B}" srcOrd="1" destOrd="0" parTransId="{4844765F-408A-4AFC-8640-0FD6C2573E9D}" sibTransId="{62DE0862-2A6B-4192-ACE3-3D366862C269}"/>
    <dgm:cxn modelId="{9C7A9E35-A93A-4957-A97E-33E37A08A1AA}" srcId="{B0C27C3B-DAEA-4BDC-A061-96AA799918CE}" destId="{29F0C038-7D43-4A42-8516-9C35F7AC41B3}" srcOrd="2" destOrd="0" parTransId="{33106721-EEB1-45E4-AD7B-90A292C02947}" sibTransId="{E39F41FA-1703-41CC-9B10-AA29BF9CCF75}"/>
    <dgm:cxn modelId="{4D70BA39-8E91-4381-9E0D-AC40FEC41589}" srcId="{7D86CCF0-A704-484C-87AD-7A62DB734B95}" destId="{9EF9672E-5982-4843-9A1F-D2580904C96D}" srcOrd="3" destOrd="0" parTransId="{440AF578-98FE-41C2-817F-3CD2CC1CDBDA}" sibTransId="{0BD347E9-260F-461E-B5A0-02CA263FB0A7}"/>
    <dgm:cxn modelId="{E7067C62-E545-4A3A-95B6-3CB9DD09B345}" srcId="{447866EC-0DAF-42CC-B783-AA2D70A75C1B}" destId="{FFCD678E-92EA-4866-9A0F-235FDC13F7AC}" srcOrd="0" destOrd="0" parTransId="{2D200305-07C2-48F0-AEB1-967D2AB44033}" sibTransId="{A2BAD43E-3EB4-4964-A09A-D69707A239AD}"/>
    <dgm:cxn modelId="{4725B369-4A3F-4FD1-A409-11A4A6B7898A}" type="presOf" srcId="{43A3D102-7DA5-432D-B606-FA6A6855B82A}" destId="{791D18AE-2797-4F51-9416-7C0687C1A4B3}" srcOrd="0" destOrd="1" presId="urn:microsoft.com/office/officeart/2005/8/layout/target3"/>
    <dgm:cxn modelId="{6ADBC375-76E8-4D2C-B331-6A6AD5A820F5}" type="presOf" srcId="{7547EAEB-77C6-45D3-A26D-906D34879111}" destId="{791D18AE-2797-4F51-9416-7C0687C1A4B3}" srcOrd="0" destOrd="2" presId="urn:microsoft.com/office/officeart/2005/8/layout/target3"/>
    <dgm:cxn modelId="{CABF4456-654A-471B-AB9A-D8B1B7CFC17F}" type="presOf" srcId="{447866EC-0DAF-42CC-B783-AA2D70A75C1B}" destId="{D0904DDC-E5FB-4128-A999-F91B8E10E90B}" srcOrd="0" destOrd="0" presId="urn:microsoft.com/office/officeart/2005/8/layout/target3"/>
    <dgm:cxn modelId="{E2FF0B77-2D1F-4711-A1BB-8A64E3A0DEB8}" type="presOf" srcId="{2809BBC2-0C60-4352-AEA8-AB9FB668C79D}" destId="{211F5097-B281-4310-81C6-5C5B47B23FE5}" srcOrd="0" destOrd="2" presId="urn:microsoft.com/office/officeart/2005/8/layout/target3"/>
    <dgm:cxn modelId="{7185CC59-A75D-4BEE-9238-20C824A7BE6E}" srcId="{29F0C038-7D43-4A42-8516-9C35F7AC41B3}" destId="{BCCB771D-26C8-429D-8F9F-74051086B11B}" srcOrd="1" destOrd="0" parTransId="{3E09DDC1-C6C2-4E77-9D4A-6CFB8F4383F7}" sibTransId="{23DFB31F-864D-4FFC-8D07-7DD9F6C805F5}"/>
    <dgm:cxn modelId="{F02D8B7A-E958-42D9-BDD3-81CA2CD4F6F1}" type="presOf" srcId="{5F6FDA76-608C-4AF2-B993-30B2A7800625}" destId="{791D18AE-2797-4F51-9416-7C0687C1A4B3}" srcOrd="0" destOrd="5" presId="urn:microsoft.com/office/officeart/2005/8/layout/target3"/>
    <dgm:cxn modelId="{5B46847E-C542-4D7E-95C5-0E2026DDEBE4}" srcId="{B0C27C3B-DAEA-4BDC-A061-96AA799918CE}" destId="{7D86CCF0-A704-484C-87AD-7A62DB734B95}" srcOrd="0" destOrd="0" parTransId="{579844E1-DD7B-412B-9054-4BE5A5DFDDE1}" sibTransId="{64D94A03-C77B-47E1-9A04-B002B7D8CB14}"/>
    <dgm:cxn modelId="{3CD35F82-58B8-447D-BF40-C18A4D490433}" type="presOf" srcId="{29F0C038-7D43-4A42-8516-9C35F7AC41B3}" destId="{3DB422BC-CB78-4A82-A28E-41A0A32AF264}" srcOrd="0" destOrd="0" presId="urn:microsoft.com/office/officeart/2005/8/layout/target3"/>
    <dgm:cxn modelId="{67866585-3278-4DDB-8A04-93B1910E93AB}" type="presOf" srcId="{D2C6D53D-3993-4D00-9B1C-4BD94DEA8A06}" destId="{791D18AE-2797-4F51-9416-7C0687C1A4B3}" srcOrd="0" destOrd="0" presId="urn:microsoft.com/office/officeart/2005/8/layout/target3"/>
    <dgm:cxn modelId="{59FE0A89-FEA3-47F2-B235-478D9E8BB496}" type="presOf" srcId="{11ABB300-3321-47B2-A54A-971F1B98169D}" destId="{791D18AE-2797-4F51-9416-7C0687C1A4B3}" srcOrd="0" destOrd="4" presId="urn:microsoft.com/office/officeart/2005/8/layout/target3"/>
    <dgm:cxn modelId="{28385395-EE15-475D-9A89-F341C9B096EB}" srcId="{447866EC-0DAF-42CC-B783-AA2D70A75C1B}" destId="{329CEE38-F41F-4F46-8CB3-4A82D0726B2F}" srcOrd="1" destOrd="0" parTransId="{CFD288C1-5D97-44E7-B601-B0885FF13DFC}" sibTransId="{25256A35-B6F6-4E5E-AB77-AA1133A33237}"/>
    <dgm:cxn modelId="{FF095896-E7E1-42D0-B86C-097916C17E85}" srcId="{7D86CCF0-A704-484C-87AD-7A62DB734B95}" destId="{5F6FDA76-608C-4AF2-B993-30B2A7800625}" srcOrd="5" destOrd="0" parTransId="{BC3425A7-A9BF-47A5-871E-76EB00EBE86B}" sibTransId="{89988A8F-EE7E-44B2-9A3F-4F56D622986C}"/>
    <dgm:cxn modelId="{B123039C-42CF-427E-99DE-2EAA9049C094}" srcId="{7D86CCF0-A704-484C-87AD-7A62DB734B95}" destId="{7547EAEB-77C6-45D3-A26D-906D34879111}" srcOrd="2" destOrd="0" parTransId="{77008342-79C7-4655-A333-F9AB24B85D23}" sibTransId="{455EDEE7-282A-4056-A369-C7AD8C7D589D}"/>
    <dgm:cxn modelId="{16CBDBB4-FE57-4C11-9B70-C407E1A756DD}" type="presOf" srcId="{29F0C038-7D43-4A42-8516-9C35F7AC41B3}" destId="{CC7BE728-8202-48C9-9F74-6C7168364FC6}" srcOrd="1" destOrd="0" presId="urn:microsoft.com/office/officeart/2005/8/layout/target3"/>
    <dgm:cxn modelId="{B67E5EBA-0C1D-4D03-A8BA-846817F70C48}" srcId="{447866EC-0DAF-42CC-B783-AA2D70A75C1B}" destId="{2809BBC2-0C60-4352-AEA8-AB9FB668C79D}" srcOrd="2" destOrd="0" parTransId="{2907654A-4793-4419-B12A-4E861E010021}" sibTransId="{B9721836-8560-4DDE-97D7-E972036EBC71}"/>
    <dgm:cxn modelId="{7635A0C4-FAC5-4413-8763-AA870DEB755F}" srcId="{7D86CCF0-A704-484C-87AD-7A62DB734B95}" destId="{11ABB300-3321-47B2-A54A-971F1B98169D}" srcOrd="4" destOrd="0" parTransId="{67BBB2A5-D645-4C6F-BAD2-74C5491B17CC}" sibTransId="{669EC6FC-DE46-4B3A-9A56-A088BB2561D7}"/>
    <dgm:cxn modelId="{376BE5C4-1DD9-4A65-BA03-3098A4431C57}" srcId="{29F0C038-7D43-4A42-8516-9C35F7AC41B3}" destId="{8C3E5D02-19B4-4CCC-96EA-68F2F92C245F}" srcOrd="0" destOrd="0" parTransId="{980F6067-FBC0-4764-9A97-EAB80CE61A2C}" sibTransId="{54038BBF-3F7B-4A86-815F-213502B6D51E}"/>
    <dgm:cxn modelId="{6E5380C7-D7F8-4681-8E7A-C8F40C1D5AE3}" type="presOf" srcId="{7D86CCF0-A704-484C-87AD-7A62DB734B95}" destId="{00AD37FC-66DD-4E98-850A-B0544062D678}" srcOrd="1" destOrd="0" presId="urn:microsoft.com/office/officeart/2005/8/layout/target3"/>
    <dgm:cxn modelId="{4BF5E4CC-6737-4947-9A2B-54439BCF9A81}" type="presOf" srcId="{B0C27C3B-DAEA-4BDC-A061-96AA799918CE}" destId="{02DBE4DA-C533-4AE2-8FB9-DF6BDD6816AC}" srcOrd="0" destOrd="0" presId="urn:microsoft.com/office/officeart/2005/8/layout/target3"/>
    <dgm:cxn modelId="{E658ECCD-5F44-496E-B23B-C8D708367A6F}" type="presOf" srcId="{7D86CCF0-A704-484C-87AD-7A62DB734B95}" destId="{5CF101D7-25B0-4010-840C-BEE68D41A5E4}" srcOrd="0" destOrd="0" presId="urn:microsoft.com/office/officeart/2005/8/layout/target3"/>
    <dgm:cxn modelId="{285515D7-EF3C-4EB5-881D-FEA74335B615}" type="presOf" srcId="{FFCD678E-92EA-4866-9A0F-235FDC13F7AC}" destId="{211F5097-B281-4310-81C6-5C5B47B23FE5}" srcOrd="0" destOrd="0" presId="urn:microsoft.com/office/officeart/2005/8/layout/target3"/>
    <dgm:cxn modelId="{7D93FDDE-E8BC-4836-A76A-A98D8ECE7959}" type="presOf" srcId="{8C3E5D02-19B4-4CCC-96EA-68F2F92C245F}" destId="{A9178D1C-31E2-49AD-9ACB-29ED6330B006}" srcOrd="0" destOrd="0" presId="urn:microsoft.com/office/officeart/2005/8/layout/target3"/>
    <dgm:cxn modelId="{B93495E3-D2A6-4667-B837-0E9282F1DBCB}" type="presOf" srcId="{BCCB771D-26C8-429D-8F9F-74051086B11B}" destId="{A9178D1C-31E2-49AD-9ACB-29ED6330B006}" srcOrd="0" destOrd="1" presId="urn:microsoft.com/office/officeart/2005/8/layout/target3"/>
    <dgm:cxn modelId="{78BB9DE3-32C2-493E-9099-23E99403F295}" type="presOf" srcId="{9EF9672E-5982-4843-9A1F-D2580904C96D}" destId="{791D18AE-2797-4F51-9416-7C0687C1A4B3}" srcOrd="0" destOrd="3" presId="urn:microsoft.com/office/officeart/2005/8/layout/target3"/>
    <dgm:cxn modelId="{417CCCE7-F1FB-410E-A9A1-5C54BCEE1B31}" type="presOf" srcId="{447866EC-0DAF-42CC-B783-AA2D70A75C1B}" destId="{CB858498-418F-4A4A-A77E-A97078C63FBB}" srcOrd="1" destOrd="0" presId="urn:microsoft.com/office/officeart/2005/8/layout/target3"/>
    <dgm:cxn modelId="{B9D7CEEB-8F81-4C07-B523-FE61030A4698}" srcId="{7D86CCF0-A704-484C-87AD-7A62DB734B95}" destId="{D2C6D53D-3993-4D00-9B1C-4BD94DEA8A06}" srcOrd="0" destOrd="0" parTransId="{671C3214-8354-4999-B280-DEC1129C57D4}" sibTransId="{4C342D53-E97E-4580-82DC-107F922ECD12}"/>
    <dgm:cxn modelId="{D0EFDA74-7CFC-45F1-8655-F8D9A71E1FAE}" type="presParOf" srcId="{02DBE4DA-C533-4AE2-8FB9-DF6BDD6816AC}" destId="{F24348B1-2EBB-4DF1-B54A-E978F5F084A4}" srcOrd="0" destOrd="0" presId="urn:microsoft.com/office/officeart/2005/8/layout/target3"/>
    <dgm:cxn modelId="{63DAF3E1-71AC-4C4D-9920-E77990EE35B4}" type="presParOf" srcId="{02DBE4DA-C533-4AE2-8FB9-DF6BDD6816AC}" destId="{26C3FC0D-A790-4B07-939E-B7B42575FA45}" srcOrd="1" destOrd="0" presId="urn:microsoft.com/office/officeart/2005/8/layout/target3"/>
    <dgm:cxn modelId="{F460249B-FD7D-4C79-AEB0-E0B80B4382B9}" type="presParOf" srcId="{02DBE4DA-C533-4AE2-8FB9-DF6BDD6816AC}" destId="{5CF101D7-25B0-4010-840C-BEE68D41A5E4}" srcOrd="2" destOrd="0" presId="urn:microsoft.com/office/officeart/2005/8/layout/target3"/>
    <dgm:cxn modelId="{2CA18B76-A284-4372-A3CE-8B13A029DBA4}" type="presParOf" srcId="{02DBE4DA-C533-4AE2-8FB9-DF6BDD6816AC}" destId="{E0544899-0FFE-41BF-909C-769F41A31D67}" srcOrd="3" destOrd="0" presId="urn:microsoft.com/office/officeart/2005/8/layout/target3"/>
    <dgm:cxn modelId="{49278017-0537-4A0C-AF53-3A684E43C832}" type="presParOf" srcId="{02DBE4DA-C533-4AE2-8FB9-DF6BDD6816AC}" destId="{D1FC80AA-B438-45EB-A941-9CB6C28D1638}" srcOrd="4" destOrd="0" presId="urn:microsoft.com/office/officeart/2005/8/layout/target3"/>
    <dgm:cxn modelId="{1C6592EB-CBC3-4090-B31D-7CF6E6949B32}" type="presParOf" srcId="{02DBE4DA-C533-4AE2-8FB9-DF6BDD6816AC}" destId="{D0904DDC-E5FB-4128-A999-F91B8E10E90B}" srcOrd="5" destOrd="0" presId="urn:microsoft.com/office/officeart/2005/8/layout/target3"/>
    <dgm:cxn modelId="{06873600-ED99-4112-A3DC-128727B34BBD}" type="presParOf" srcId="{02DBE4DA-C533-4AE2-8FB9-DF6BDD6816AC}" destId="{529206DE-B10A-4F82-9D94-AD157C5582E9}" srcOrd="6" destOrd="0" presId="urn:microsoft.com/office/officeart/2005/8/layout/target3"/>
    <dgm:cxn modelId="{F68C04F0-30C8-47F8-9DBD-B307D5892779}" type="presParOf" srcId="{02DBE4DA-C533-4AE2-8FB9-DF6BDD6816AC}" destId="{EDF53466-074F-4445-BF11-6372978FD1A8}" srcOrd="7" destOrd="0" presId="urn:microsoft.com/office/officeart/2005/8/layout/target3"/>
    <dgm:cxn modelId="{7A2404F3-31B3-47D8-94E8-7193123EB797}" type="presParOf" srcId="{02DBE4DA-C533-4AE2-8FB9-DF6BDD6816AC}" destId="{3DB422BC-CB78-4A82-A28E-41A0A32AF264}" srcOrd="8" destOrd="0" presId="urn:microsoft.com/office/officeart/2005/8/layout/target3"/>
    <dgm:cxn modelId="{3E13A4A2-E0B7-4565-B91B-3B4A8D5509C8}" type="presParOf" srcId="{02DBE4DA-C533-4AE2-8FB9-DF6BDD6816AC}" destId="{00AD37FC-66DD-4E98-850A-B0544062D678}" srcOrd="9" destOrd="0" presId="urn:microsoft.com/office/officeart/2005/8/layout/target3"/>
    <dgm:cxn modelId="{FD4D4658-FC12-4830-8464-7DD7A0D52FA5}" type="presParOf" srcId="{02DBE4DA-C533-4AE2-8FB9-DF6BDD6816AC}" destId="{791D18AE-2797-4F51-9416-7C0687C1A4B3}" srcOrd="10" destOrd="0" presId="urn:microsoft.com/office/officeart/2005/8/layout/target3"/>
    <dgm:cxn modelId="{FA0850F0-C804-45EC-90ED-A1027E138336}" type="presParOf" srcId="{02DBE4DA-C533-4AE2-8FB9-DF6BDD6816AC}" destId="{CB858498-418F-4A4A-A77E-A97078C63FBB}" srcOrd="11" destOrd="0" presId="urn:microsoft.com/office/officeart/2005/8/layout/target3"/>
    <dgm:cxn modelId="{ED880951-3127-46D5-8FC3-2C948970DC46}" type="presParOf" srcId="{02DBE4DA-C533-4AE2-8FB9-DF6BDD6816AC}" destId="{211F5097-B281-4310-81C6-5C5B47B23FE5}" srcOrd="12" destOrd="0" presId="urn:microsoft.com/office/officeart/2005/8/layout/target3"/>
    <dgm:cxn modelId="{7B36D566-2217-4C86-A719-44E2B112E7E9}" type="presParOf" srcId="{02DBE4DA-C533-4AE2-8FB9-DF6BDD6816AC}" destId="{CC7BE728-8202-48C9-9F74-6C7168364FC6}" srcOrd="13" destOrd="0" presId="urn:microsoft.com/office/officeart/2005/8/layout/target3"/>
    <dgm:cxn modelId="{39D44894-FC09-4210-9922-064CC44DAB5D}" type="presParOf" srcId="{02DBE4DA-C533-4AE2-8FB9-DF6BDD6816AC}" destId="{A9178D1C-31E2-49AD-9ACB-29ED6330B006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604D9E-7170-41B3-A091-904A2DE1370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9FDCC21-D951-41B4-8E75-D7FBCE97F9FA}">
      <dgm:prSet/>
      <dgm:spPr/>
      <dgm:t>
        <a:bodyPr/>
        <a:lstStyle/>
        <a:p>
          <a:r>
            <a:rPr lang="es-CL" dirty="0" err="1"/>
            <a:t>Financial</a:t>
          </a:r>
          <a:r>
            <a:rPr lang="es-CL" dirty="0"/>
            <a:t> </a:t>
          </a:r>
          <a:r>
            <a:rPr lang="es-CL" dirty="0" err="1"/>
            <a:t>strategy</a:t>
          </a:r>
          <a:r>
            <a:rPr lang="es-CL" dirty="0"/>
            <a:t>; </a:t>
          </a:r>
          <a:r>
            <a:rPr lang="es-CL" dirty="0" err="1"/>
            <a:t>private</a:t>
          </a:r>
          <a:r>
            <a:rPr lang="es-CL" dirty="0"/>
            <a:t> capital </a:t>
          </a:r>
          <a:r>
            <a:rPr lang="es-CL" dirty="0" err="1"/>
            <a:t>raising</a:t>
          </a:r>
          <a:r>
            <a:rPr lang="es-CL" dirty="0"/>
            <a:t> and stock Exchange </a:t>
          </a:r>
        </a:p>
      </dgm:t>
    </dgm:pt>
    <dgm:pt modelId="{AC729BBD-A5A1-4001-9577-A1CD5F9AC953}" type="parTrans" cxnId="{424A5235-0A86-4636-936F-A5F931BE9236}">
      <dgm:prSet/>
      <dgm:spPr/>
      <dgm:t>
        <a:bodyPr/>
        <a:lstStyle/>
        <a:p>
          <a:endParaRPr lang="es-CL"/>
        </a:p>
      </dgm:t>
    </dgm:pt>
    <dgm:pt modelId="{4011E5C7-DBAA-43FD-ABF8-63317D08D9B5}" type="sibTrans" cxnId="{424A5235-0A86-4636-936F-A5F931BE9236}">
      <dgm:prSet/>
      <dgm:spPr/>
      <dgm:t>
        <a:bodyPr/>
        <a:lstStyle/>
        <a:p>
          <a:endParaRPr lang="es-CL"/>
        </a:p>
      </dgm:t>
    </dgm:pt>
    <dgm:pt modelId="{A79384F9-AF35-4CF1-863C-D52B7FC31A61}">
      <dgm:prSet/>
      <dgm:spPr/>
      <dgm:t>
        <a:bodyPr/>
        <a:lstStyle/>
        <a:p>
          <a:r>
            <a:rPr lang="es-CL" dirty="0" err="1"/>
            <a:t>Commercial</a:t>
          </a:r>
          <a:r>
            <a:rPr lang="es-CL" dirty="0"/>
            <a:t> </a:t>
          </a:r>
          <a:r>
            <a:rPr lang="es-CL" dirty="0" err="1"/>
            <a:t>contracts</a:t>
          </a:r>
          <a:r>
            <a:rPr lang="es-CL" dirty="0"/>
            <a:t> &amp; </a:t>
          </a:r>
          <a:r>
            <a:rPr lang="es-CL" dirty="0" err="1"/>
            <a:t>franchising</a:t>
          </a:r>
          <a:r>
            <a:rPr lang="es-CL" dirty="0"/>
            <a:t>; </a:t>
          </a:r>
        </a:p>
      </dgm:t>
    </dgm:pt>
    <dgm:pt modelId="{EF682F55-D65E-4DEC-B96B-E20161A2F3EB}" type="parTrans" cxnId="{8A7F0E7D-6545-43F9-95C6-F3B16E7CB320}">
      <dgm:prSet/>
      <dgm:spPr/>
      <dgm:t>
        <a:bodyPr/>
        <a:lstStyle/>
        <a:p>
          <a:endParaRPr lang="es-CL"/>
        </a:p>
      </dgm:t>
    </dgm:pt>
    <dgm:pt modelId="{91B28C91-890A-4A56-8743-3ADE236ACE61}" type="sibTrans" cxnId="{8A7F0E7D-6545-43F9-95C6-F3B16E7CB320}">
      <dgm:prSet/>
      <dgm:spPr/>
      <dgm:t>
        <a:bodyPr/>
        <a:lstStyle/>
        <a:p>
          <a:endParaRPr lang="es-CL"/>
        </a:p>
      </dgm:t>
    </dgm:pt>
    <dgm:pt modelId="{48EC8D97-0E0B-4521-9337-7FF0154921DE}">
      <dgm:prSet/>
      <dgm:spPr/>
      <dgm:t>
        <a:bodyPr/>
        <a:lstStyle/>
        <a:p>
          <a:r>
            <a:rPr lang="es-CL" dirty="0" err="1"/>
            <a:t>Company</a:t>
          </a:r>
          <a:r>
            <a:rPr lang="es-CL" dirty="0"/>
            <a:t> Legal </a:t>
          </a:r>
          <a:r>
            <a:rPr lang="es-CL" dirty="0" err="1"/>
            <a:t>model</a:t>
          </a:r>
          <a:endParaRPr lang="es-CL" dirty="0"/>
        </a:p>
      </dgm:t>
    </dgm:pt>
    <dgm:pt modelId="{2465662B-17DC-4969-82CD-F19518F3072C}" type="parTrans" cxnId="{2F2FBD0B-5FF9-4A3E-9B05-0456AC9A418A}">
      <dgm:prSet/>
      <dgm:spPr/>
      <dgm:t>
        <a:bodyPr/>
        <a:lstStyle/>
        <a:p>
          <a:endParaRPr lang="es-CL"/>
        </a:p>
      </dgm:t>
    </dgm:pt>
    <dgm:pt modelId="{82065D31-7A59-40EE-AFD2-32F4F25EB08D}" type="sibTrans" cxnId="{2F2FBD0B-5FF9-4A3E-9B05-0456AC9A418A}">
      <dgm:prSet/>
      <dgm:spPr/>
      <dgm:t>
        <a:bodyPr/>
        <a:lstStyle/>
        <a:p>
          <a:endParaRPr lang="es-CL"/>
        </a:p>
      </dgm:t>
    </dgm:pt>
    <dgm:pt modelId="{66AB94C1-AE12-4826-B356-ECDB6503CE9A}">
      <dgm:prSet/>
      <dgm:spPr/>
      <dgm:t>
        <a:bodyPr/>
        <a:lstStyle/>
        <a:p>
          <a:r>
            <a:rPr lang="es-CL" dirty="0" err="1"/>
            <a:t>Regulatory</a:t>
          </a:r>
          <a:r>
            <a:rPr lang="es-CL" dirty="0"/>
            <a:t> </a:t>
          </a:r>
          <a:r>
            <a:rPr lang="es-CL" dirty="0" err="1"/>
            <a:t>issues</a:t>
          </a:r>
          <a:endParaRPr lang="es-CL" dirty="0"/>
        </a:p>
      </dgm:t>
    </dgm:pt>
    <dgm:pt modelId="{6C19BAFC-E71E-407D-BDAE-A0370FFBEA8A}" type="parTrans" cxnId="{86746606-DE16-4024-8763-DDDF69F41B0E}">
      <dgm:prSet/>
      <dgm:spPr/>
      <dgm:t>
        <a:bodyPr/>
        <a:lstStyle/>
        <a:p>
          <a:endParaRPr lang="es-CL"/>
        </a:p>
      </dgm:t>
    </dgm:pt>
    <dgm:pt modelId="{EA5BD8F1-4E74-4777-97A0-565B8E2A38EB}" type="sibTrans" cxnId="{86746606-DE16-4024-8763-DDDF69F41B0E}">
      <dgm:prSet/>
      <dgm:spPr/>
      <dgm:t>
        <a:bodyPr/>
        <a:lstStyle/>
        <a:p>
          <a:endParaRPr lang="es-CL"/>
        </a:p>
      </dgm:t>
    </dgm:pt>
    <dgm:pt modelId="{D51E9DAE-1E7F-4EEC-8C56-CB340D1AAA9B}">
      <dgm:prSet/>
      <dgm:spPr/>
      <dgm:t>
        <a:bodyPr/>
        <a:lstStyle/>
        <a:p>
          <a:r>
            <a:rPr lang="es-CL" dirty="0" err="1"/>
            <a:t>Scientific</a:t>
          </a:r>
          <a:r>
            <a:rPr lang="es-CL" dirty="0"/>
            <a:t> </a:t>
          </a:r>
          <a:r>
            <a:rPr lang="es-CL" dirty="0" err="1"/>
            <a:t>governance</a:t>
          </a:r>
          <a:r>
            <a:rPr lang="es-CL" dirty="0"/>
            <a:t>; </a:t>
          </a:r>
        </a:p>
      </dgm:t>
    </dgm:pt>
    <dgm:pt modelId="{9AE26100-29ED-4748-93D7-E946ED705875}" type="parTrans" cxnId="{EFD6AD13-4036-4C20-8EAE-4D50A7560F4F}">
      <dgm:prSet/>
      <dgm:spPr/>
      <dgm:t>
        <a:bodyPr/>
        <a:lstStyle/>
        <a:p>
          <a:endParaRPr lang="es-CL"/>
        </a:p>
      </dgm:t>
    </dgm:pt>
    <dgm:pt modelId="{F1D010C3-B9BA-4175-B7FD-C407C10A94A9}" type="sibTrans" cxnId="{EFD6AD13-4036-4C20-8EAE-4D50A7560F4F}">
      <dgm:prSet/>
      <dgm:spPr/>
      <dgm:t>
        <a:bodyPr/>
        <a:lstStyle/>
        <a:p>
          <a:endParaRPr lang="es-CL"/>
        </a:p>
      </dgm:t>
    </dgm:pt>
    <dgm:pt modelId="{ED4997C4-772E-454E-9B31-C6FA61F2B5A5}">
      <dgm:prSet/>
      <dgm:spPr/>
      <dgm:t>
        <a:bodyPr/>
        <a:lstStyle/>
        <a:p>
          <a:r>
            <a:rPr lang="es-CL" dirty="0" err="1"/>
            <a:t>Branding</a:t>
          </a:r>
          <a:r>
            <a:rPr lang="es-CL" dirty="0"/>
            <a:t> &amp; </a:t>
          </a:r>
          <a:r>
            <a:rPr lang="es-CL" dirty="0" err="1"/>
            <a:t>Domain</a:t>
          </a:r>
          <a:r>
            <a:rPr lang="es-CL" dirty="0"/>
            <a:t> </a:t>
          </a:r>
          <a:r>
            <a:rPr lang="es-CL" dirty="0" err="1"/>
            <a:t>registration</a:t>
          </a:r>
          <a:endParaRPr lang="es-CL" dirty="0"/>
        </a:p>
      </dgm:t>
    </dgm:pt>
    <dgm:pt modelId="{2885D76D-3CDE-485A-AA05-AF2FAD1E2C4F}" type="parTrans" cxnId="{0FC2C814-EAD9-4C42-9625-ED78FDD77F6A}">
      <dgm:prSet/>
      <dgm:spPr/>
      <dgm:t>
        <a:bodyPr/>
        <a:lstStyle/>
        <a:p>
          <a:endParaRPr lang="es-CL"/>
        </a:p>
      </dgm:t>
    </dgm:pt>
    <dgm:pt modelId="{5A81289A-A3C8-4C62-8DC6-F287623EA7B6}" type="sibTrans" cxnId="{0FC2C814-EAD9-4C42-9625-ED78FDD77F6A}">
      <dgm:prSet/>
      <dgm:spPr/>
      <dgm:t>
        <a:bodyPr/>
        <a:lstStyle/>
        <a:p>
          <a:endParaRPr lang="es-CL"/>
        </a:p>
      </dgm:t>
    </dgm:pt>
    <dgm:pt modelId="{9703C6A9-819E-4FD9-9B1E-F6DC9B202747}">
      <dgm:prSet/>
      <dgm:spPr/>
      <dgm:t>
        <a:bodyPr/>
        <a:lstStyle/>
        <a:p>
          <a:r>
            <a:rPr lang="es-CL" dirty="0" err="1"/>
            <a:t>Parnerships</a:t>
          </a:r>
          <a:r>
            <a:rPr lang="es-CL" dirty="0"/>
            <a:t> &amp; </a:t>
          </a:r>
          <a:r>
            <a:rPr lang="es-CL" dirty="0" err="1"/>
            <a:t>Alliances</a:t>
          </a:r>
          <a:br>
            <a:rPr lang="es-CL" dirty="0"/>
          </a:br>
          <a:endParaRPr lang="es-CL" dirty="0"/>
        </a:p>
      </dgm:t>
    </dgm:pt>
    <dgm:pt modelId="{68E5BE7A-0314-4111-A07C-6D8527F45759}" type="parTrans" cxnId="{5F1503D6-A536-4D76-8E0F-BDFC5C805A4F}">
      <dgm:prSet/>
      <dgm:spPr/>
      <dgm:t>
        <a:bodyPr/>
        <a:lstStyle/>
        <a:p>
          <a:endParaRPr lang="es-CL"/>
        </a:p>
      </dgm:t>
    </dgm:pt>
    <dgm:pt modelId="{A1B5CA05-19F1-45A5-989B-C97958653E88}" type="sibTrans" cxnId="{5F1503D6-A536-4D76-8E0F-BDFC5C805A4F}">
      <dgm:prSet/>
      <dgm:spPr/>
      <dgm:t>
        <a:bodyPr/>
        <a:lstStyle/>
        <a:p>
          <a:endParaRPr lang="es-CL"/>
        </a:p>
      </dgm:t>
    </dgm:pt>
    <dgm:pt modelId="{BA382D55-E298-44EC-8A6B-B2CB45CA6A6D}" type="pres">
      <dgm:prSet presAssocID="{D0604D9E-7170-41B3-A091-904A2DE13707}" presName="cycle" presStyleCnt="0">
        <dgm:presLayoutVars>
          <dgm:dir/>
          <dgm:resizeHandles val="exact"/>
        </dgm:presLayoutVars>
      </dgm:prSet>
      <dgm:spPr/>
    </dgm:pt>
    <dgm:pt modelId="{B6C826BC-5789-435E-BC27-4972273A2E47}" type="pres">
      <dgm:prSet presAssocID="{A9FDCC21-D951-41B4-8E75-D7FBCE97F9FA}" presName="node" presStyleLbl="node1" presStyleIdx="0" presStyleCnt="7">
        <dgm:presLayoutVars>
          <dgm:bulletEnabled val="1"/>
        </dgm:presLayoutVars>
      </dgm:prSet>
      <dgm:spPr/>
    </dgm:pt>
    <dgm:pt modelId="{648B0F24-EA87-4A62-9777-E09ED0F48D5D}" type="pres">
      <dgm:prSet presAssocID="{4011E5C7-DBAA-43FD-ABF8-63317D08D9B5}" presName="sibTrans" presStyleLbl="sibTrans2D1" presStyleIdx="0" presStyleCnt="7"/>
      <dgm:spPr/>
    </dgm:pt>
    <dgm:pt modelId="{8ED7788E-9925-4228-A35D-649843B81DA8}" type="pres">
      <dgm:prSet presAssocID="{4011E5C7-DBAA-43FD-ABF8-63317D08D9B5}" presName="connectorText" presStyleLbl="sibTrans2D1" presStyleIdx="0" presStyleCnt="7"/>
      <dgm:spPr/>
    </dgm:pt>
    <dgm:pt modelId="{A50B997F-4B85-4363-9A2F-834DF52A602F}" type="pres">
      <dgm:prSet presAssocID="{A79384F9-AF35-4CF1-863C-D52B7FC31A61}" presName="node" presStyleLbl="node1" presStyleIdx="1" presStyleCnt="7">
        <dgm:presLayoutVars>
          <dgm:bulletEnabled val="1"/>
        </dgm:presLayoutVars>
      </dgm:prSet>
      <dgm:spPr/>
    </dgm:pt>
    <dgm:pt modelId="{B5B95C72-1E81-4FE4-A15A-B3C1142D5EE9}" type="pres">
      <dgm:prSet presAssocID="{91B28C91-890A-4A56-8743-3ADE236ACE61}" presName="sibTrans" presStyleLbl="sibTrans2D1" presStyleIdx="1" presStyleCnt="7"/>
      <dgm:spPr/>
    </dgm:pt>
    <dgm:pt modelId="{1DDD1279-6CCA-4C39-80D0-0463F5587134}" type="pres">
      <dgm:prSet presAssocID="{91B28C91-890A-4A56-8743-3ADE236ACE61}" presName="connectorText" presStyleLbl="sibTrans2D1" presStyleIdx="1" presStyleCnt="7"/>
      <dgm:spPr/>
    </dgm:pt>
    <dgm:pt modelId="{6D95C574-7E9A-48FC-A74D-63AE68CE97D4}" type="pres">
      <dgm:prSet presAssocID="{48EC8D97-0E0B-4521-9337-7FF0154921DE}" presName="node" presStyleLbl="node1" presStyleIdx="2" presStyleCnt="7">
        <dgm:presLayoutVars>
          <dgm:bulletEnabled val="1"/>
        </dgm:presLayoutVars>
      </dgm:prSet>
      <dgm:spPr/>
    </dgm:pt>
    <dgm:pt modelId="{C2FCCAEE-9094-4D2B-BAEB-A9941A865779}" type="pres">
      <dgm:prSet presAssocID="{82065D31-7A59-40EE-AFD2-32F4F25EB08D}" presName="sibTrans" presStyleLbl="sibTrans2D1" presStyleIdx="2" presStyleCnt="7"/>
      <dgm:spPr/>
    </dgm:pt>
    <dgm:pt modelId="{0A951C5F-C996-4EA0-B3A7-FCE137B98244}" type="pres">
      <dgm:prSet presAssocID="{82065D31-7A59-40EE-AFD2-32F4F25EB08D}" presName="connectorText" presStyleLbl="sibTrans2D1" presStyleIdx="2" presStyleCnt="7"/>
      <dgm:spPr/>
    </dgm:pt>
    <dgm:pt modelId="{66B91066-DF01-4BE8-AF76-EE6E6D83B4E3}" type="pres">
      <dgm:prSet presAssocID="{66AB94C1-AE12-4826-B356-ECDB6503CE9A}" presName="node" presStyleLbl="node1" presStyleIdx="3" presStyleCnt="7">
        <dgm:presLayoutVars>
          <dgm:bulletEnabled val="1"/>
        </dgm:presLayoutVars>
      </dgm:prSet>
      <dgm:spPr/>
    </dgm:pt>
    <dgm:pt modelId="{1A88C900-701B-43E5-9EA6-74064C99DD40}" type="pres">
      <dgm:prSet presAssocID="{EA5BD8F1-4E74-4777-97A0-565B8E2A38EB}" presName="sibTrans" presStyleLbl="sibTrans2D1" presStyleIdx="3" presStyleCnt="7"/>
      <dgm:spPr/>
    </dgm:pt>
    <dgm:pt modelId="{619090E7-B7A4-42E8-B7C7-9199EA0D393D}" type="pres">
      <dgm:prSet presAssocID="{EA5BD8F1-4E74-4777-97A0-565B8E2A38EB}" presName="connectorText" presStyleLbl="sibTrans2D1" presStyleIdx="3" presStyleCnt="7"/>
      <dgm:spPr/>
    </dgm:pt>
    <dgm:pt modelId="{0A0272BB-2049-4531-9B5D-8663655F731A}" type="pres">
      <dgm:prSet presAssocID="{D51E9DAE-1E7F-4EEC-8C56-CB340D1AAA9B}" presName="node" presStyleLbl="node1" presStyleIdx="4" presStyleCnt="7">
        <dgm:presLayoutVars>
          <dgm:bulletEnabled val="1"/>
        </dgm:presLayoutVars>
      </dgm:prSet>
      <dgm:spPr/>
    </dgm:pt>
    <dgm:pt modelId="{119FA2EE-5597-42EB-8AB1-0289AF601887}" type="pres">
      <dgm:prSet presAssocID="{F1D010C3-B9BA-4175-B7FD-C407C10A94A9}" presName="sibTrans" presStyleLbl="sibTrans2D1" presStyleIdx="4" presStyleCnt="7"/>
      <dgm:spPr/>
    </dgm:pt>
    <dgm:pt modelId="{FA7C94C0-EBE3-47B8-9168-8F1CA7E0E8E7}" type="pres">
      <dgm:prSet presAssocID="{F1D010C3-B9BA-4175-B7FD-C407C10A94A9}" presName="connectorText" presStyleLbl="sibTrans2D1" presStyleIdx="4" presStyleCnt="7"/>
      <dgm:spPr/>
    </dgm:pt>
    <dgm:pt modelId="{667D8EA2-D344-483C-8631-F6B91BEB334D}" type="pres">
      <dgm:prSet presAssocID="{ED4997C4-772E-454E-9B31-C6FA61F2B5A5}" presName="node" presStyleLbl="node1" presStyleIdx="5" presStyleCnt="7">
        <dgm:presLayoutVars>
          <dgm:bulletEnabled val="1"/>
        </dgm:presLayoutVars>
      </dgm:prSet>
      <dgm:spPr/>
    </dgm:pt>
    <dgm:pt modelId="{7BBDC9B5-A015-49E2-8166-90E90D37752F}" type="pres">
      <dgm:prSet presAssocID="{5A81289A-A3C8-4C62-8DC6-F287623EA7B6}" presName="sibTrans" presStyleLbl="sibTrans2D1" presStyleIdx="5" presStyleCnt="7"/>
      <dgm:spPr/>
    </dgm:pt>
    <dgm:pt modelId="{17A098CB-B5BF-4EEE-98B3-4441D6F27949}" type="pres">
      <dgm:prSet presAssocID="{5A81289A-A3C8-4C62-8DC6-F287623EA7B6}" presName="connectorText" presStyleLbl="sibTrans2D1" presStyleIdx="5" presStyleCnt="7"/>
      <dgm:spPr/>
    </dgm:pt>
    <dgm:pt modelId="{F2CD50EE-3D60-4CD4-AE89-33562636BC05}" type="pres">
      <dgm:prSet presAssocID="{9703C6A9-819E-4FD9-9B1E-F6DC9B202747}" presName="node" presStyleLbl="node1" presStyleIdx="6" presStyleCnt="7">
        <dgm:presLayoutVars>
          <dgm:bulletEnabled val="1"/>
        </dgm:presLayoutVars>
      </dgm:prSet>
      <dgm:spPr/>
    </dgm:pt>
    <dgm:pt modelId="{60FB7B75-779C-44D8-8E0D-CB2B1E7ED96E}" type="pres">
      <dgm:prSet presAssocID="{A1B5CA05-19F1-45A5-989B-C97958653E88}" presName="sibTrans" presStyleLbl="sibTrans2D1" presStyleIdx="6" presStyleCnt="7"/>
      <dgm:spPr/>
    </dgm:pt>
    <dgm:pt modelId="{E35AF081-3B03-4513-98B4-414AFDE0BD23}" type="pres">
      <dgm:prSet presAssocID="{A1B5CA05-19F1-45A5-989B-C97958653E88}" presName="connectorText" presStyleLbl="sibTrans2D1" presStyleIdx="6" presStyleCnt="7"/>
      <dgm:spPr/>
    </dgm:pt>
  </dgm:ptLst>
  <dgm:cxnLst>
    <dgm:cxn modelId="{FA0CA403-A3C7-4720-95D4-FC80F9FDC666}" type="presOf" srcId="{48EC8D97-0E0B-4521-9337-7FF0154921DE}" destId="{6D95C574-7E9A-48FC-A74D-63AE68CE97D4}" srcOrd="0" destOrd="0" presId="urn:microsoft.com/office/officeart/2005/8/layout/cycle2"/>
    <dgm:cxn modelId="{69361506-FA41-4535-B0A4-1EF0A88F2F98}" type="presOf" srcId="{5A81289A-A3C8-4C62-8DC6-F287623EA7B6}" destId="{7BBDC9B5-A015-49E2-8166-90E90D37752F}" srcOrd="0" destOrd="0" presId="urn:microsoft.com/office/officeart/2005/8/layout/cycle2"/>
    <dgm:cxn modelId="{86746606-DE16-4024-8763-DDDF69F41B0E}" srcId="{D0604D9E-7170-41B3-A091-904A2DE13707}" destId="{66AB94C1-AE12-4826-B356-ECDB6503CE9A}" srcOrd="3" destOrd="0" parTransId="{6C19BAFC-E71E-407D-BDAE-A0370FFBEA8A}" sibTransId="{EA5BD8F1-4E74-4777-97A0-565B8E2A38EB}"/>
    <dgm:cxn modelId="{36D53F07-3344-4058-BBC6-E700AAB5845B}" type="presOf" srcId="{A1B5CA05-19F1-45A5-989B-C97958653E88}" destId="{E35AF081-3B03-4513-98B4-414AFDE0BD23}" srcOrd="1" destOrd="0" presId="urn:microsoft.com/office/officeart/2005/8/layout/cycle2"/>
    <dgm:cxn modelId="{2F2FBD0B-5FF9-4A3E-9B05-0456AC9A418A}" srcId="{D0604D9E-7170-41B3-A091-904A2DE13707}" destId="{48EC8D97-0E0B-4521-9337-7FF0154921DE}" srcOrd="2" destOrd="0" parTransId="{2465662B-17DC-4969-82CD-F19518F3072C}" sibTransId="{82065D31-7A59-40EE-AFD2-32F4F25EB08D}"/>
    <dgm:cxn modelId="{497BD70E-BCC4-460E-95A2-0DDE39BB2FD0}" type="presOf" srcId="{91B28C91-890A-4A56-8743-3ADE236ACE61}" destId="{B5B95C72-1E81-4FE4-A15A-B3C1142D5EE9}" srcOrd="0" destOrd="0" presId="urn:microsoft.com/office/officeart/2005/8/layout/cycle2"/>
    <dgm:cxn modelId="{EFD6AD13-4036-4C20-8EAE-4D50A7560F4F}" srcId="{D0604D9E-7170-41B3-A091-904A2DE13707}" destId="{D51E9DAE-1E7F-4EEC-8C56-CB340D1AAA9B}" srcOrd="4" destOrd="0" parTransId="{9AE26100-29ED-4748-93D7-E946ED705875}" sibTransId="{F1D010C3-B9BA-4175-B7FD-C407C10A94A9}"/>
    <dgm:cxn modelId="{0FC2C814-EAD9-4C42-9625-ED78FDD77F6A}" srcId="{D0604D9E-7170-41B3-A091-904A2DE13707}" destId="{ED4997C4-772E-454E-9B31-C6FA61F2B5A5}" srcOrd="5" destOrd="0" parTransId="{2885D76D-3CDE-485A-AA05-AF2FAD1E2C4F}" sibTransId="{5A81289A-A3C8-4C62-8DC6-F287623EA7B6}"/>
    <dgm:cxn modelId="{6067851F-4A34-43DD-9D9D-EA96945B4F81}" type="presOf" srcId="{ED4997C4-772E-454E-9B31-C6FA61F2B5A5}" destId="{667D8EA2-D344-483C-8631-F6B91BEB334D}" srcOrd="0" destOrd="0" presId="urn:microsoft.com/office/officeart/2005/8/layout/cycle2"/>
    <dgm:cxn modelId="{61A6CA23-83C9-415A-A7E2-2FCA8DF1B567}" type="presOf" srcId="{EA5BD8F1-4E74-4777-97A0-565B8E2A38EB}" destId="{1A88C900-701B-43E5-9EA6-74064C99DD40}" srcOrd="0" destOrd="0" presId="urn:microsoft.com/office/officeart/2005/8/layout/cycle2"/>
    <dgm:cxn modelId="{5976422E-C55B-46E3-98D8-B56327A48F2A}" type="presOf" srcId="{D51E9DAE-1E7F-4EEC-8C56-CB340D1AAA9B}" destId="{0A0272BB-2049-4531-9B5D-8663655F731A}" srcOrd="0" destOrd="0" presId="urn:microsoft.com/office/officeart/2005/8/layout/cycle2"/>
    <dgm:cxn modelId="{424A5235-0A86-4636-936F-A5F931BE9236}" srcId="{D0604D9E-7170-41B3-A091-904A2DE13707}" destId="{A9FDCC21-D951-41B4-8E75-D7FBCE97F9FA}" srcOrd="0" destOrd="0" parTransId="{AC729BBD-A5A1-4001-9577-A1CD5F9AC953}" sibTransId="{4011E5C7-DBAA-43FD-ABF8-63317D08D9B5}"/>
    <dgm:cxn modelId="{B7437E44-5F60-4707-854D-6A64DC4B9248}" type="presOf" srcId="{9703C6A9-819E-4FD9-9B1E-F6DC9B202747}" destId="{F2CD50EE-3D60-4CD4-AE89-33562636BC05}" srcOrd="0" destOrd="0" presId="urn:microsoft.com/office/officeart/2005/8/layout/cycle2"/>
    <dgm:cxn modelId="{53AB5866-6FB9-4BF6-B876-757A7F081F28}" type="presOf" srcId="{EA5BD8F1-4E74-4777-97A0-565B8E2A38EB}" destId="{619090E7-B7A4-42E8-B7C7-9199EA0D393D}" srcOrd="1" destOrd="0" presId="urn:microsoft.com/office/officeart/2005/8/layout/cycle2"/>
    <dgm:cxn modelId="{D400B466-4683-46FE-88F1-251E00DB4900}" type="presOf" srcId="{82065D31-7A59-40EE-AFD2-32F4F25EB08D}" destId="{C2FCCAEE-9094-4D2B-BAEB-A9941A865779}" srcOrd="0" destOrd="0" presId="urn:microsoft.com/office/officeart/2005/8/layout/cycle2"/>
    <dgm:cxn modelId="{2BF29D6F-AA7C-4B03-9B2D-5A7F22472694}" type="presOf" srcId="{F1D010C3-B9BA-4175-B7FD-C407C10A94A9}" destId="{119FA2EE-5597-42EB-8AB1-0289AF601887}" srcOrd="0" destOrd="0" presId="urn:microsoft.com/office/officeart/2005/8/layout/cycle2"/>
    <dgm:cxn modelId="{929BB970-C25A-47FE-B0F0-0480616CBB7A}" type="presOf" srcId="{A9FDCC21-D951-41B4-8E75-D7FBCE97F9FA}" destId="{B6C826BC-5789-435E-BC27-4972273A2E47}" srcOrd="0" destOrd="0" presId="urn:microsoft.com/office/officeart/2005/8/layout/cycle2"/>
    <dgm:cxn modelId="{B4AF3A54-F099-43A6-A1D9-F2DA6880313B}" type="presOf" srcId="{F1D010C3-B9BA-4175-B7FD-C407C10A94A9}" destId="{FA7C94C0-EBE3-47B8-9168-8F1CA7E0E8E7}" srcOrd="1" destOrd="0" presId="urn:microsoft.com/office/officeart/2005/8/layout/cycle2"/>
    <dgm:cxn modelId="{8A7F0E7D-6545-43F9-95C6-F3B16E7CB320}" srcId="{D0604D9E-7170-41B3-A091-904A2DE13707}" destId="{A79384F9-AF35-4CF1-863C-D52B7FC31A61}" srcOrd="1" destOrd="0" parTransId="{EF682F55-D65E-4DEC-B96B-E20161A2F3EB}" sibTransId="{91B28C91-890A-4A56-8743-3ADE236ACE61}"/>
    <dgm:cxn modelId="{1B9E158E-FEF9-4735-A944-B1FEA322C22D}" type="presOf" srcId="{A1B5CA05-19F1-45A5-989B-C97958653E88}" destId="{60FB7B75-779C-44D8-8E0D-CB2B1E7ED96E}" srcOrd="0" destOrd="0" presId="urn:microsoft.com/office/officeart/2005/8/layout/cycle2"/>
    <dgm:cxn modelId="{FAADD794-868F-4F84-AF7E-9B4450A61D85}" type="presOf" srcId="{4011E5C7-DBAA-43FD-ABF8-63317D08D9B5}" destId="{8ED7788E-9925-4228-A35D-649843B81DA8}" srcOrd="1" destOrd="0" presId="urn:microsoft.com/office/officeart/2005/8/layout/cycle2"/>
    <dgm:cxn modelId="{6BBE3EA3-C401-4460-B672-35038829BC6E}" type="presOf" srcId="{4011E5C7-DBAA-43FD-ABF8-63317D08D9B5}" destId="{648B0F24-EA87-4A62-9777-E09ED0F48D5D}" srcOrd="0" destOrd="0" presId="urn:microsoft.com/office/officeart/2005/8/layout/cycle2"/>
    <dgm:cxn modelId="{48799EA7-BB01-44BC-8E09-71F9BC4B4CC9}" type="presOf" srcId="{91B28C91-890A-4A56-8743-3ADE236ACE61}" destId="{1DDD1279-6CCA-4C39-80D0-0463F5587134}" srcOrd="1" destOrd="0" presId="urn:microsoft.com/office/officeart/2005/8/layout/cycle2"/>
    <dgm:cxn modelId="{F887A1C7-2119-4DEF-8289-405B6B5AEAFA}" type="presOf" srcId="{D0604D9E-7170-41B3-A091-904A2DE13707}" destId="{BA382D55-E298-44EC-8A6B-B2CB45CA6A6D}" srcOrd="0" destOrd="0" presId="urn:microsoft.com/office/officeart/2005/8/layout/cycle2"/>
    <dgm:cxn modelId="{9FDE78CD-A86A-4BC9-8BAA-65854DBB6BFF}" type="presOf" srcId="{5A81289A-A3C8-4C62-8DC6-F287623EA7B6}" destId="{17A098CB-B5BF-4EEE-98B3-4441D6F27949}" srcOrd="1" destOrd="0" presId="urn:microsoft.com/office/officeart/2005/8/layout/cycle2"/>
    <dgm:cxn modelId="{5F1503D6-A536-4D76-8E0F-BDFC5C805A4F}" srcId="{D0604D9E-7170-41B3-A091-904A2DE13707}" destId="{9703C6A9-819E-4FD9-9B1E-F6DC9B202747}" srcOrd="6" destOrd="0" parTransId="{68E5BE7A-0314-4111-A07C-6D8527F45759}" sibTransId="{A1B5CA05-19F1-45A5-989B-C97958653E88}"/>
    <dgm:cxn modelId="{DAC806E1-4124-4912-9E46-BB6F20429DAD}" type="presOf" srcId="{82065D31-7A59-40EE-AFD2-32F4F25EB08D}" destId="{0A951C5F-C996-4EA0-B3A7-FCE137B98244}" srcOrd="1" destOrd="0" presId="urn:microsoft.com/office/officeart/2005/8/layout/cycle2"/>
    <dgm:cxn modelId="{93B328EB-8A11-4562-8EE7-7FC5CB61205F}" type="presOf" srcId="{66AB94C1-AE12-4826-B356-ECDB6503CE9A}" destId="{66B91066-DF01-4BE8-AF76-EE6E6D83B4E3}" srcOrd="0" destOrd="0" presId="urn:microsoft.com/office/officeart/2005/8/layout/cycle2"/>
    <dgm:cxn modelId="{B47487F2-F895-41C0-83F2-EFE59DFC79F5}" type="presOf" srcId="{A79384F9-AF35-4CF1-863C-D52B7FC31A61}" destId="{A50B997F-4B85-4363-9A2F-834DF52A602F}" srcOrd="0" destOrd="0" presId="urn:microsoft.com/office/officeart/2005/8/layout/cycle2"/>
    <dgm:cxn modelId="{C3551267-7F43-429A-8A11-BEAFA49BBBCD}" type="presParOf" srcId="{BA382D55-E298-44EC-8A6B-B2CB45CA6A6D}" destId="{B6C826BC-5789-435E-BC27-4972273A2E47}" srcOrd="0" destOrd="0" presId="urn:microsoft.com/office/officeart/2005/8/layout/cycle2"/>
    <dgm:cxn modelId="{AF559E1F-DB8F-4178-829B-0F28AB0BE26B}" type="presParOf" srcId="{BA382D55-E298-44EC-8A6B-B2CB45CA6A6D}" destId="{648B0F24-EA87-4A62-9777-E09ED0F48D5D}" srcOrd="1" destOrd="0" presId="urn:microsoft.com/office/officeart/2005/8/layout/cycle2"/>
    <dgm:cxn modelId="{A41D533C-D236-4102-BE1F-D9B19C0CBE53}" type="presParOf" srcId="{648B0F24-EA87-4A62-9777-E09ED0F48D5D}" destId="{8ED7788E-9925-4228-A35D-649843B81DA8}" srcOrd="0" destOrd="0" presId="urn:microsoft.com/office/officeart/2005/8/layout/cycle2"/>
    <dgm:cxn modelId="{CCDE003E-D5E1-4F1D-81CC-D3717185691C}" type="presParOf" srcId="{BA382D55-E298-44EC-8A6B-B2CB45CA6A6D}" destId="{A50B997F-4B85-4363-9A2F-834DF52A602F}" srcOrd="2" destOrd="0" presId="urn:microsoft.com/office/officeart/2005/8/layout/cycle2"/>
    <dgm:cxn modelId="{56C55AD3-1CF4-4A27-A09C-E93AACB073C9}" type="presParOf" srcId="{BA382D55-E298-44EC-8A6B-B2CB45CA6A6D}" destId="{B5B95C72-1E81-4FE4-A15A-B3C1142D5EE9}" srcOrd="3" destOrd="0" presId="urn:microsoft.com/office/officeart/2005/8/layout/cycle2"/>
    <dgm:cxn modelId="{D1236A36-D7BB-4D7E-A182-AD97958DEFEA}" type="presParOf" srcId="{B5B95C72-1E81-4FE4-A15A-B3C1142D5EE9}" destId="{1DDD1279-6CCA-4C39-80D0-0463F5587134}" srcOrd="0" destOrd="0" presId="urn:microsoft.com/office/officeart/2005/8/layout/cycle2"/>
    <dgm:cxn modelId="{F96FC195-F8B5-482E-AB6A-026BBE0CFCAA}" type="presParOf" srcId="{BA382D55-E298-44EC-8A6B-B2CB45CA6A6D}" destId="{6D95C574-7E9A-48FC-A74D-63AE68CE97D4}" srcOrd="4" destOrd="0" presId="urn:microsoft.com/office/officeart/2005/8/layout/cycle2"/>
    <dgm:cxn modelId="{DF0F1B36-E0FA-4FFC-9F8D-078CBD8601A7}" type="presParOf" srcId="{BA382D55-E298-44EC-8A6B-B2CB45CA6A6D}" destId="{C2FCCAEE-9094-4D2B-BAEB-A9941A865779}" srcOrd="5" destOrd="0" presId="urn:microsoft.com/office/officeart/2005/8/layout/cycle2"/>
    <dgm:cxn modelId="{1841D5AB-0001-4DF9-B110-08F66CC9E709}" type="presParOf" srcId="{C2FCCAEE-9094-4D2B-BAEB-A9941A865779}" destId="{0A951C5F-C996-4EA0-B3A7-FCE137B98244}" srcOrd="0" destOrd="0" presId="urn:microsoft.com/office/officeart/2005/8/layout/cycle2"/>
    <dgm:cxn modelId="{170C9ED0-6351-422D-9D4C-B2B12822022B}" type="presParOf" srcId="{BA382D55-E298-44EC-8A6B-B2CB45CA6A6D}" destId="{66B91066-DF01-4BE8-AF76-EE6E6D83B4E3}" srcOrd="6" destOrd="0" presId="urn:microsoft.com/office/officeart/2005/8/layout/cycle2"/>
    <dgm:cxn modelId="{56AA73FF-8E73-4EF6-B4ED-D23808816A69}" type="presParOf" srcId="{BA382D55-E298-44EC-8A6B-B2CB45CA6A6D}" destId="{1A88C900-701B-43E5-9EA6-74064C99DD40}" srcOrd="7" destOrd="0" presId="urn:microsoft.com/office/officeart/2005/8/layout/cycle2"/>
    <dgm:cxn modelId="{4D2057EC-DB43-4607-A4A7-75B814E7242E}" type="presParOf" srcId="{1A88C900-701B-43E5-9EA6-74064C99DD40}" destId="{619090E7-B7A4-42E8-B7C7-9199EA0D393D}" srcOrd="0" destOrd="0" presId="urn:microsoft.com/office/officeart/2005/8/layout/cycle2"/>
    <dgm:cxn modelId="{4D235D4D-54E4-4D35-88E9-9465340E84BB}" type="presParOf" srcId="{BA382D55-E298-44EC-8A6B-B2CB45CA6A6D}" destId="{0A0272BB-2049-4531-9B5D-8663655F731A}" srcOrd="8" destOrd="0" presId="urn:microsoft.com/office/officeart/2005/8/layout/cycle2"/>
    <dgm:cxn modelId="{7D3D62F8-8BF2-4540-B23C-601F577A8FFF}" type="presParOf" srcId="{BA382D55-E298-44EC-8A6B-B2CB45CA6A6D}" destId="{119FA2EE-5597-42EB-8AB1-0289AF601887}" srcOrd="9" destOrd="0" presId="urn:microsoft.com/office/officeart/2005/8/layout/cycle2"/>
    <dgm:cxn modelId="{FD55ACFE-79F4-4C55-9CE3-C176047FBEFB}" type="presParOf" srcId="{119FA2EE-5597-42EB-8AB1-0289AF601887}" destId="{FA7C94C0-EBE3-47B8-9168-8F1CA7E0E8E7}" srcOrd="0" destOrd="0" presId="urn:microsoft.com/office/officeart/2005/8/layout/cycle2"/>
    <dgm:cxn modelId="{7024E633-23F2-49ED-8D1C-19FA382AA50B}" type="presParOf" srcId="{BA382D55-E298-44EC-8A6B-B2CB45CA6A6D}" destId="{667D8EA2-D344-483C-8631-F6B91BEB334D}" srcOrd="10" destOrd="0" presId="urn:microsoft.com/office/officeart/2005/8/layout/cycle2"/>
    <dgm:cxn modelId="{5C729B47-C661-47C3-BE7C-20712F06F61B}" type="presParOf" srcId="{BA382D55-E298-44EC-8A6B-B2CB45CA6A6D}" destId="{7BBDC9B5-A015-49E2-8166-90E90D37752F}" srcOrd="11" destOrd="0" presId="urn:microsoft.com/office/officeart/2005/8/layout/cycle2"/>
    <dgm:cxn modelId="{4ADFC389-0153-471B-A164-477B0BBC60C7}" type="presParOf" srcId="{7BBDC9B5-A015-49E2-8166-90E90D37752F}" destId="{17A098CB-B5BF-4EEE-98B3-4441D6F27949}" srcOrd="0" destOrd="0" presId="urn:microsoft.com/office/officeart/2005/8/layout/cycle2"/>
    <dgm:cxn modelId="{3457D1B8-F572-435E-87BE-756E5A2A7218}" type="presParOf" srcId="{BA382D55-E298-44EC-8A6B-B2CB45CA6A6D}" destId="{F2CD50EE-3D60-4CD4-AE89-33562636BC05}" srcOrd="12" destOrd="0" presId="urn:microsoft.com/office/officeart/2005/8/layout/cycle2"/>
    <dgm:cxn modelId="{9BE275A7-682E-44BF-9D56-9B5059EAB301}" type="presParOf" srcId="{BA382D55-E298-44EC-8A6B-B2CB45CA6A6D}" destId="{60FB7B75-779C-44D8-8E0D-CB2B1E7ED96E}" srcOrd="13" destOrd="0" presId="urn:microsoft.com/office/officeart/2005/8/layout/cycle2"/>
    <dgm:cxn modelId="{15C82F12-EADB-4CEE-8720-C1056E207070}" type="presParOf" srcId="{60FB7B75-779C-44D8-8E0D-CB2B1E7ED96E}" destId="{E35AF081-3B03-4513-98B4-414AFDE0BD23}" srcOrd="0" destOrd="0" presId="urn:microsoft.com/office/officeart/2005/8/layout/cycle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05D179-D32D-4CA9-BAEE-422EF4A6A5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D2C8FCB-7FCF-4C99-8F7D-9045DC4DE75A}">
      <dgm:prSet/>
      <dgm:spPr>
        <a:solidFill>
          <a:schemeClr val="accent3"/>
        </a:solidFill>
      </dgm:spPr>
      <dgm:t>
        <a:bodyPr/>
        <a:lstStyle/>
        <a:p>
          <a:r>
            <a:rPr lang="fr-FR" b="1" dirty="0"/>
            <a:t>- Revenues : Franchising </a:t>
          </a:r>
          <a:r>
            <a:rPr lang="fr-FR" b="1" dirty="0" err="1"/>
            <a:t>Contracts</a:t>
          </a:r>
          <a:r>
            <a:rPr lang="fr-FR" b="1" dirty="0"/>
            <a:t>, Advertising &amp; service tarifs &amp; revenues</a:t>
          </a:r>
          <a:endParaRPr lang="es-CL" b="1" dirty="0"/>
        </a:p>
      </dgm:t>
    </dgm:pt>
    <dgm:pt modelId="{0ABFC917-6390-4A01-A6A8-5C39FF4AFC3A}" type="parTrans" cxnId="{0CCABE15-B6DB-4D08-8589-CD470CE9E776}">
      <dgm:prSet/>
      <dgm:spPr/>
      <dgm:t>
        <a:bodyPr/>
        <a:lstStyle/>
        <a:p>
          <a:endParaRPr lang="es-CL"/>
        </a:p>
      </dgm:t>
    </dgm:pt>
    <dgm:pt modelId="{FE997523-161B-4E29-AAFB-6F9D47675BD1}" type="sibTrans" cxnId="{0CCABE15-B6DB-4D08-8589-CD470CE9E776}">
      <dgm:prSet/>
      <dgm:spPr/>
      <dgm:t>
        <a:bodyPr/>
        <a:lstStyle/>
        <a:p>
          <a:endParaRPr lang="es-CL"/>
        </a:p>
      </dgm:t>
    </dgm:pt>
    <dgm:pt modelId="{DC2F7367-FB85-414B-BE81-2C50E4F30D57}">
      <dgm:prSet/>
      <dgm:spPr>
        <a:solidFill>
          <a:schemeClr val="accent3"/>
        </a:solidFill>
      </dgm:spPr>
      <dgm:t>
        <a:bodyPr/>
        <a:lstStyle/>
        <a:p>
          <a:r>
            <a:rPr lang="fr-FR" dirty="0"/>
            <a:t>- Advertising, Marketing &amp; contributions </a:t>
          </a:r>
          <a:r>
            <a:rPr lang="fr-FR" dirty="0" err="1"/>
            <a:t>from</a:t>
          </a:r>
          <a:r>
            <a:rPr lang="fr-FR" dirty="0"/>
            <a:t> the </a:t>
          </a:r>
          <a:r>
            <a:rPr lang="fr-FR" dirty="0" err="1"/>
            <a:t>industrial</a:t>
          </a:r>
          <a:r>
            <a:rPr lang="fr-FR" dirty="0"/>
            <a:t> and </a:t>
          </a:r>
          <a:r>
            <a:rPr lang="fr-FR" dirty="0" err="1"/>
            <a:t>banking</a:t>
          </a:r>
          <a:r>
            <a:rPr lang="fr-FR" dirty="0"/>
            <a:t> </a:t>
          </a:r>
          <a:r>
            <a:rPr lang="fr-FR" dirty="0" err="1"/>
            <a:t>sectors</a:t>
          </a:r>
          <a:br>
            <a:rPr lang="fr-FR" dirty="0"/>
          </a:br>
          <a:r>
            <a:rPr lang="fr-FR" dirty="0"/>
            <a:t>- Services for distribution of media </a:t>
          </a:r>
          <a:r>
            <a:rPr lang="fr-FR" dirty="0" err="1"/>
            <a:t>products</a:t>
          </a:r>
          <a:endParaRPr lang="es-CL" dirty="0"/>
        </a:p>
      </dgm:t>
    </dgm:pt>
    <dgm:pt modelId="{09594D1A-047B-4657-9165-8B2B0CD37429}" type="parTrans" cxnId="{B90DF044-8C6E-4AEF-9658-EB4B1A5185F0}">
      <dgm:prSet/>
      <dgm:spPr/>
      <dgm:t>
        <a:bodyPr/>
        <a:lstStyle/>
        <a:p>
          <a:endParaRPr lang="es-CL"/>
        </a:p>
      </dgm:t>
    </dgm:pt>
    <dgm:pt modelId="{598A32BB-9CE1-4A61-9A11-066DCE394082}" type="sibTrans" cxnId="{B90DF044-8C6E-4AEF-9658-EB4B1A5185F0}">
      <dgm:prSet/>
      <dgm:spPr/>
      <dgm:t>
        <a:bodyPr/>
        <a:lstStyle/>
        <a:p>
          <a:endParaRPr lang="es-CL"/>
        </a:p>
      </dgm:t>
    </dgm:pt>
    <dgm:pt modelId="{E0E80AC1-9D1B-45FD-9455-D0C2668FF6B6}">
      <dgm:prSet/>
      <dgm:spPr>
        <a:solidFill>
          <a:schemeClr val="accent3"/>
        </a:solidFill>
      </dgm:spPr>
      <dgm:t>
        <a:bodyPr/>
        <a:lstStyle/>
        <a:p>
          <a:r>
            <a:rPr lang="es-CL" dirty="0"/>
            <a:t>- Social </a:t>
          </a:r>
          <a:r>
            <a:rPr lang="es-CL" dirty="0" err="1"/>
            <a:t>coaching</a:t>
          </a:r>
          <a:r>
            <a:rPr lang="es-CL" dirty="0"/>
            <a:t> </a:t>
          </a:r>
          <a:r>
            <a:rPr lang="es-CL" dirty="0" err="1"/>
            <a:t>for</a:t>
          </a:r>
          <a:r>
            <a:rPr lang="es-CL" dirty="0"/>
            <a:t> </a:t>
          </a:r>
          <a:r>
            <a:rPr lang="es-CL" dirty="0" err="1"/>
            <a:t>community</a:t>
          </a:r>
          <a:r>
            <a:rPr lang="es-CL" dirty="0"/>
            <a:t> </a:t>
          </a:r>
          <a:r>
            <a:rPr lang="es-CL" dirty="0" err="1"/>
            <a:t>leaders</a:t>
          </a:r>
          <a:endParaRPr lang="es-CL" dirty="0"/>
        </a:p>
      </dgm:t>
    </dgm:pt>
    <dgm:pt modelId="{55848BA2-9491-4DC2-A665-9145D632D05D}" type="parTrans" cxnId="{C5265644-BEBD-4337-82EB-3CD5A0FEF1E4}">
      <dgm:prSet/>
      <dgm:spPr/>
      <dgm:t>
        <a:bodyPr/>
        <a:lstStyle/>
        <a:p>
          <a:endParaRPr lang="es-CL"/>
        </a:p>
      </dgm:t>
    </dgm:pt>
    <dgm:pt modelId="{A539292D-8408-46E1-A402-562419609374}" type="sibTrans" cxnId="{C5265644-BEBD-4337-82EB-3CD5A0FEF1E4}">
      <dgm:prSet/>
      <dgm:spPr/>
      <dgm:t>
        <a:bodyPr/>
        <a:lstStyle/>
        <a:p>
          <a:endParaRPr lang="es-CL"/>
        </a:p>
      </dgm:t>
    </dgm:pt>
    <dgm:pt modelId="{00487BC9-DB69-4436-8C5A-C03D12858A2B}">
      <dgm:prSet/>
      <dgm:spPr>
        <a:solidFill>
          <a:schemeClr val="accent3"/>
        </a:solidFill>
      </dgm:spPr>
      <dgm:t>
        <a:bodyPr/>
        <a:lstStyle/>
        <a:p>
          <a:r>
            <a:rPr lang="fr-FR" dirty="0"/>
            <a:t>- Local </a:t>
          </a:r>
          <a:r>
            <a:rPr lang="fr-FR" dirty="0" err="1"/>
            <a:t>platform</a:t>
          </a:r>
          <a:r>
            <a:rPr lang="fr-FR" dirty="0"/>
            <a:t> franchising: e-</a:t>
          </a:r>
          <a:r>
            <a:rPr lang="fr-FR" dirty="0" err="1"/>
            <a:t>governance</a:t>
          </a:r>
          <a:r>
            <a:rPr lang="fr-FR" dirty="0"/>
            <a:t> and N2N </a:t>
          </a:r>
          <a:r>
            <a:rPr lang="fr-FR" dirty="0" err="1"/>
            <a:t>interoperability</a:t>
          </a:r>
          <a:r>
            <a:rPr lang="fr-FR" dirty="0"/>
            <a:t> </a:t>
          </a:r>
          <a:r>
            <a:rPr lang="fr-FR" dirty="0" err="1"/>
            <a:t>agreements</a:t>
          </a:r>
          <a:br>
            <a:rPr lang="fr-FR" dirty="0"/>
          </a:br>
          <a:r>
            <a:rPr lang="fr-FR" dirty="0"/>
            <a:t>- Services open to all </a:t>
          </a:r>
          <a:r>
            <a:rPr lang="fr-FR" dirty="0" err="1"/>
            <a:t>citizens</a:t>
          </a:r>
          <a:r>
            <a:rPr lang="fr-FR" dirty="0"/>
            <a:t> (free); no charge for </a:t>
          </a:r>
          <a:r>
            <a:rPr lang="fr-FR" dirty="0" err="1"/>
            <a:t>citizens</a:t>
          </a:r>
          <a:r>
            <a:rPr lang="fr-FR" dirty="0"/>
            <a:t> </a:t>
          </a:r>
          <a:r>
            <a:rPr lang="fr-FR" dirty="0" err="1"/>
            <a:t>registered</a:t>
          </a:r>
          <a:r>
            <a:rPr lang="fr-FR" dirty="0"/>
            <a:t> in the 7 axes platform</a:t>
          </a:r>
          <a:br>
            <a:rPr lang="fr-FR" dirty="0"/>
          </a:br>
          <a:r>
            <a:rPr lang="fr-FR" dirty="0"/>
            <a:t>- Services to Premium  Clients </a:t>
          </a:r>
          <a:br>
            <a:rPr lang="fr-FR" dirty="0"/>
          </a:br>
          <a:r>
            <a:rPr lang="fr-FR" dirty="0"/>
            <a:t>- </a:t>
          </a:r>
          <a:r>
            <a:rPr lang="fr-FR" dirty="0" err="1"/>
            <a:t>Market</a:t>
          </a:r>
          <a:r>
            <a:rPr lang="fr-FR" dirty="0"/>
            <a:t> </a:t>
          </a:r>
          <a:r>
            <a:rPr lang="fr-FR" dirty="0" err="1"/>
            <a:t>brokerage</a:t>
          </a:r>
          <a:r>
            <a:rPr lang="fr-FR" dirty="0"/>
            <a:t> services for projets and businesses</a:t>
          </a:r>
          <a:br>
            <a:rPr lang="fr-FR" dirty="0"/>
          </a:br>
          <a:r>
            <a:rPr lang="fr-FR" dirty="0"/>
            <a:t>-</a:t>
          </a:r>
          <a:r>
            <a:rPr lang="fr-FR" dirty="0" err="1"/>
            <a:t>Counseling</a:t>
          </a:r>
          <a:r>
            <a:rPr lang="fr-FR" dirty="0"/>
            <a:t> Service for social </a:t>
          </a:r>
          <a:r>
            <a:rPr lang="fr-FR" dirty="0" err="1"/>
            <a:t>banking</a:t>
          </a:r>
          <a:r>
            <a:rPr lang="fr-FR" dirty="0"/>
            <a:t> networks</a:t>
          </a:r>
          <a:endParaRPr lang="es-CL" dirty="0"/>
        </a:p>
      </dgm:t>
    </dgm:pt>
    <dgm:pt modelId="{7B6F5115-694E-4E0D-B4D2-4EE1B87EE3D5}" type="sibTrans" cxnId="{90573D13-6772-4AE5-BD73-A7BC645F4016}">
      <dgm:prSet/>
      <dgm:spPr/>
      <dgm:t>
        <a:bodyPr/>
        <a:lstStyle/>
        <a:p>
          <a:endParaRPr lang="es-CL"/>
        </a:p>
      </dgm:t>
    </dgm:pt>
    <dgm:pt modelId="{40BFF79A-FC7F-4F0D-892D-7B59C68CF46B}" type="parTrans" cxnId="{90573D13-6772-4AE5-BD73-A7BC645F4016}">
      <dgm:prSet/>
      <dgm:spPr/>
      <dgm:t>
        <a:bodyPr/>
        <a:lstStyle/>
        <a:p>
          <a:endParaRPr lang="es-CL"/>
        </a:p>
      </dgm:t>
    </dgm:pt>
    <dgm:pt modelId="{18E63392-849E-457A-9F38-EF7971DB752C}" type="pres">
      <dgm:prSet presAssocID="{BC05D179-D32D-4CA9-BAEE-422EF4A6A511}" presName="linear" presStyleCnt="0">
        <dgm:presLayoutVars>
          <dgm:animLvl val="lvl"/>
          <dgm:resizeHandles val="exact"/>
        </dgm:presLayoutVars>
      </dgm:prSet>
      <dgm:spPr/>
    </dgm:pt>
    <dgm:pt modelId="{4DDF553C-AC0C-4ECA-8517-7E4319724141}" type="pres">
      <dgm:prSet presAssocID="{1D2C8FCB-7FCF-4C99-8F7D-9045DC4DE75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004BD25-CF06-4DD6-92DC-335157D01F95}" type="pres">
      <dgm:prSet presAssocID="{FE997523-161B-4E29-AAFB-6F9D47675BD1}" presName="spacer" presStyleCnt="0"/>
      <dgm:spPr/>
    </dgm:pt>
    <dgm:pt modelId="{8E26D356-21A6-4A6C-A11C-8DBA41E18F7E}" type="pres">
      <dgm:prSet presAssocID="{00487BC9-DB69-4436-8C5A-C03D12858A2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9D90866-E900-4B61-B426-CDA0A86CE089}" type="pres">
      <dgm:prSet presAssocID="{7B6F5115-694E-4E0D-B4D2-4EE1B87EE3D5}" presName="spacer" presStyleCnt="0"/>
      <dgm:spPr/>
    </dgm:pt>
    <dgm:pt modelId="{4459F9D0-E1D3-48D4-9660-1B01A8533EA1}" type="pres">
      <dgm:prSet presAssocID="{DC2F7367-FB85-414B-BE81-2C50E4F30D5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C492BC4-3E05-432F-AA63-DA6C65B20DFF}" type="pres">
      <dgm:prSet presAssocID="{598A32BB-9CE1-4A61-9A11-066DCE394082}" presName="spacer" presStyleCnt="0"/>
      <dgm:spPr/>
    </dgm:pt>
    <dgm:pt modelId="{CC91761A-FB3E-4414-9D39-D2276739C51C}" type="pres">
      <dgm:prSet presAssocID="{E0E80AC1-9D1B-45FD-9455-D0C2668FF6B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0573D13-6772-4AE5-BD73-A7BC645F4016}" srcId="{BC05D179-D32D-4CA9-BAEE-422EF4A6A511}" destId="{00487BC9-DB69-4436-8C5A-C03D12858A2B}" srcOrd="1" destOrd="0" parTransId="{40BFF79A-FC7F-4F0D-892D-7B59C68CF46B}" sibTransId="{7B6F5115-694E-4E0D-B4D2-4EE1B87EE3D5}"/>
    <dgm:cxn modelId="{0CCABE15-B6DB-4D08-8589-CD470CE9E776}" srcId="{BC05D179-D32D-4CA9-BAEE-422EF4A6A511}" destId="{1D2C8FCB-7FCF-4C99-8F7D-9045DC4DE75A}" srcOrd="0" destOrd="0" parTransId="{0ABFC917-6390-4A01-A6A8-5C39FF4AFC3A}" sibTransId="{FE997523-161B-4E29-AAFB-6F9D47675BD1}"/>
    <dgm:cxn modelId="{C083BD5F-B3CE-43FC-9663-BFCC6D9AA37F}" type="presOf" srcId="{DC2F7367-FB85-414B-BE81-2C50E4F30D57}" destId="{4459F9D0-E1D3-48D4-9660-1B01A8533EA1}" srcOrd="0" destOrd="0" presId="urn:microsoft.com/office/officeart/2005/8/layout/vList2"/>
    <dgm:cxn modelId="{C5265644-BEBD-4337-82EB-3CD5A0FEF1E4}" srcId="{BC05D179-D32D-4CA9-BAEE-422EF4A6A511}" destId="{E0E80AC1-9D1B-45FD-9455-D0C2668FF6B6}" srcOrd="3" destOrd="0" parTransId="{55848BA2-9491-4DC2-A665-9145D632D05D}" sibTransId="{A539292D-8408-46E1-A402-562419609374}"/>
    <dgm:cxn modelId="{B90DF044-8C6E-4AEF-9658-EB4B1A5185F0}" srcId="{BC05D179-D32D-4CA9-BAEE-422EF4A6A511}" destId="{DC2F7367-FB85-414B-BE81-2C50E4F30D57}" srcOrd="2" destOrd="0" parTransId="{09594D1A-047B-4657-9165-8B2B0CD37429}" sibTransId="{598A32BB-9CE1-4A61-9A11-066DCE394082}"/>
    <dgm:cxn modelId="{66CAF378-069C-4099-9445-FD048A55851E}" type="presOf" srcId="{00487BC9-DB69-4436-8C5A-C03D12858A2B}" destId="{8E26D356-21A6-4A6C-A11C-8DBA41E18F7E}" srcOrd="0" destOrd="0" presId="urn:microsoft.com/office/officeart/2005/8/layout/vList2"/>
    <dgm:cxn modelId="{CEB493AB-C62F-4BDE-8D63-161DF78E417E}" type="presOf" srcId="{1D2C8FCB-7FCF-4C99-8F7D-9045DC4DE75A}" destId="{4DDF553C-AC0C-4ECA-8517-7E4319724141}" srcOrd="0" destOrd="0" presId="urn:microsoft.com/office/officeart/2005/8/layout/vList2"/>
    <dgm:cxn modelId="{55C750CF-AF6C-4E0E-AA56-C1BF7FC3D879}" type="presOf" srcId="{E0E80AC1-9D1B-45FD-9455-D0C2668FF6B6}" destId="{CC91761A-FB3E-4414-9D39-D2276739C51C}" srcOrd="0" destOrd="0" presId="urn:microsoft.com/office/officeart/2005/8/layout/vList2"/>
    <dgm:cxn modelId="{A9FC75D4-A005-4B94-956C-B2B0AA0FD0A1}" type="presOf" srcId="{BC05D179-D32D-4CA9-BAEE-422EF4A6A511}" destId="{18E63392-849E-457A-9F38-EF7971DB752C}" srcOrd="0" destOrd="0" presId="urn:microsoft.com/office/officeart/2005/8/layout/vList2"/>
    <dgm:cxn modelId="{28666B34-C7E8-447C-899B-330D75A576A5}" type="presParOf" srcId="{18E63392-849E-457A-9F38-EF7971DB752C}" destId="{4DDF553C-AC0C-4ECA-8517-7E4319724141}" srcOrd="0" destOrd="0" presId="urn:microsoft.com/office/officeart/2005/8/layout/vList2"/>
    <dgm:cxn modelId="{75822011-2B4B-4DB8-9C58-30500E4E48AA}" type="presParOf" srcId="{18E63392-849E-457A-9F38-EF7971DB752C}" destId="{4004BD25-CF06-4DD6-92DC-335157D01F95}" srcOrd="1" destOrd="0" presId="urn:microsoft.com/office/officeart/2005/8/layout/vList2"/>
    <dgm:cxn modelId="{4C14CC83-A1C5-4E0E-BB1D-F9B3219FFFCA}" type="presParOf" srcId="{18E63392-849E-457A-9F38-EF7971DB752C}" destId="{8E26D356-21A6-4A6C-A11C-8DBA41E18F7E}" srcOrd="2" destOrd="0" presId="urn:microsoft.com/office/officeart/2005/8/layout/vList2"/>
    <dgm:cxn modelId="{2AF3844F-2718-4932-A08B-4D126D1AA17F}" type="presParOf" srcId="{18E63392-849E-457A-9F38-EF7971DB752C}" destId="{E9D90866-E900-4B61-B426-CDA0A86CE089}" srcOrd="3" destOrd="0" presId="urn:microsoft.com/office/officeart/2005/8/layout/vList2"/>
    <dgm:cxn modelId="{57F67A7A-C2E6-4CC6-8B1F-86A61B294A26}" type="presParOf" srcId="{18E63392-849E-457A-9F38-EF7971DB752C}" destId="{4459F9D0-E1D3-48D4-9660-1B01A8533EA1}" srcOrd="4" destOrd="0" presId="urn:microsoft.com/office/officeart/2005/8/layout/vList2"/>
    <dgm:cxn modelId="{EA0C8D61-AC6F-442B-9BF2-40024EE855C5}" type="presParOf" srcId="{18E63392-849E-457A-9F38-EF7971DB752C}" destId="{AC492BC4-3E05-432F-AA63-DA6C65B20DFF}" srcOrd="5" destOrd="0" presId="urn:microsoft.com/office/officeart/2005/8/layout/vList2"/>
    <dgm:cxn modelId="{A0F7E8F0-D94E-420A-8751-59EE3E1DBEEE}" type="presParOf" srcId="{18E63392-849E-457A-9F38-EF7971DB752C}" destId="{CC91761A-FB3E-4414-9D39-D2276739C51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48E8EC-B5BC-4A88-BC3C-72BCD7478FD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71AB901-53E3-4F0C-893E-0ADEC3D27D40}">
      <dgm:prSet custT="1"/>
      <dgm:spPr/>
      <dgm:t>
        <a:bodyPr/>
        <a:lstStyle/>
        <a:p>
          <a:r>
            <a:rPr lang="es-CL" sz="2800" dirty="0" err="1"/>
            <a:t>FranchisingPilot</a:t>
          </a:r>
          <a:r>
            <a:rPr lang="es-CL" sz="2800" dirty="0"/>
            <a:t> </a:t>
          </a:r>
          <a:r>
            <a:rPr lang="es-CL" sz="2800" dirty="0" err="1"/>
            <a:t>Projects</a:t>
          </a:r>
          <a:endParaRPr lang="es-CL" sz="2800" dirty="0"/>
        </a:p>
        <a:p>
          <a:r>
            <a:rPr lang="es-CL" sz="2800" dirty="0"/>
            <a:t>2018/19</a:t>
          </a:r>
        </a:p>
      </dgm:t>
    </dgm:pt>
    <dgm:pt modelId="{575004B0-9B86-4FD6-953E-E8F8A77E7741}" type="parTrans" cxnId="{19944125-06B8-4C77-830F-E2687FDA1078}">
      <dgm:prSet/>
      <dgm:spPr/>
      <dgm:t>
        <a:bodyPr/>
        <a:lstStyle/>
        <a:p>
          <a:endParaRPr lang="es-CL"/>
        </a:p>
      </dgm:t>
    </dgm:pt>
    <dgm:pt modelId="{C348DED8-5FFA-499E-9DAF-A1F421103CA2}" type="sibTrans" cxnId="{19944125-06B8-4C77-830F-E2687FDA1078}">
      <dgm:prSet/>
      <dgm:spPr/>
      <dgm:t>
        <a:bodyPr/>
        <a:lstStyle/>
        <a:p>
          <a:endParaRPr lang="es-CL"/>
        </a:p>
      </dgm:t>
    </dgm:pt>
    <dgm:pt modelId="{D4334EC3-F047-45E7-A912-BC54EC3B875A}">
      <dgm:prSet/>
      <dgm:spPr/>
      <dgm:t>
        <a:bodyPr/>
        <a:lstStyle/>
        <a:p>
          <a:r>
            <a:rPr lang="es-CL" b="1" dirty="0" err="1"/>
            <a:t>Ongoing</a:t>
          </a:r>
          <a:r>
            <a:rPr lang="es-CL" b="1" dirty="0"/>
            <a:t> </a:t>
          </a:r>
          <a:r>
            <a:rPr lang="es-CL" b="1" dirty="0" err="1"/>
            <a:t>negociations</a:t>
          </a:r>
          <a:r>
            <a:rPr lang="es-CL" b="1" dirty="0"/>
            <a:t> 2018:</a:t>
          </a:r>
        </a:p>
      </dgm:t>
    </dgm:pt>
    <dgm:pt modelId="{391F5683-D54F-44FC-B6F0-075EE5CFF094}" type="parTrans" cxnId="{72169B1E-2DF1-4C45-BE59-4400561EF60D}">
      <dgm:prSet/>
      <dgm:spPr/>
      <dgm:t>
        <a:bodyPr/>
        <a:lstStyle/>
        <a:p>
          <a:endParaRPr lang="es-CL"/>
        </a:p>
      </dgm:t>
    </dgm:pt>
    <dgm:pt modelId="{960355AC-42E0-4083-91F9-21E6D8859F55}" type="sibTrans" cxnId="{72169B1E-2DF1-4C45-BE59-4400561EF60D}">
      <dgm:prSet/>
      <dgm:spPr/>
      <dgm:t>
        <a:bodyPr/>
        <a:lstStyle/>
        <a:p>
          <a:endParaRPr lang="es-CL"/>
        </a:p>
      </dgm:t>
    </dgm:pt>
    <dgm:pt modelId="{4488C76F-6B35-4E5D-8A46-D533F39185FE}">
      <dgm:prSet/>
      <dgm:spPr/>
      <dgm:t>
        <a:bodyPr/>
        <a:lstStyle/>
        <a:p>
          <a:r>
            <a:rPr lang="es-CL" dirty="0"/>
            <a:t>Santiago, Chile</a:t>
          </a:r>
        </a:p>
      </dgm:t>
    </dgm:pt>
    <dgm:pt modelId="{F1C8884B-682C-4F52-9242-06A8CC8BC5C9}" type="parTrans" cxnId="{5489DE49-3F89-46FC-A4C8-7BB412478480}">
      <dgm:prSet/>
      <dgm:spPr/>
      <dgm:t>
        <a:bodyPr/>
        <a:lstStyle/>
        <a:p>
          <a:endParaRPr lang="es-CL"/>
        </a:p>
      </dgm:t>
    </dgm:pt>
    <dgm:pt modelId="{9500BD95-57AB-4D3C-B57A-C615610BC37A}" type="sibTrans" cxnId="{5489DE49-3F89-46FC-A4C8-7BB412478480}">
      <dgm:prSet/>
      <dgm:spPr/>
      <dgm:t>
        <a:bodyPr/>
        <a:lstStyle/>
        <a:p>
          <a:endParaRPr lang="es-CL"/>
        </a:p>
      </dgm:t>
    </dgm:pt>
    <dgm:pt modelId="{C7C0F79A-0113-42B8-8C09-63A6B25A61E3}">
      <dgm:prSet/>
      <dgm:spPr/>
      <dgm:t>
        <a:bodyPr/>
        <a:lstStyle/>
        <a:p>
          <a:r>
            <a:rPr lang="es-CL" dirty="0"/>
            <a:t>Rio do Janeiro, </a:t>
          </a:r>
          <a:r>
            <a:rPr lang="es-CL" dirty="0" err="1"/>
            <a:t>Brazil</a:t>
          </a:r>
          <a:endParaRPr lang="es-CL" dirty="0"/>
        </a:p>
      </dgm:t>
    </dgm:pt>
    <dgm:pt modelId="{52F37FC0-E294-4C56-8262-9CE28A6F7B97}" type="parTrans" cxnId="{1014AEF1-2FC8-426F-B7A9-78626B47F94E}">
      <dgm:prSet/>
      <dgm:spPr/>
      <dgm:t>
        <a:bodyPr/>
        <a:lstStyle/>
        <a:p>
          <a:endParaRPr lang="es-CL"/>
        </a:p>
      </dgm:t>
    </dgm:pt>
    <dgm:pt modelId="{0ACDF6E2-7B1B-4C6E-B645-1CD78CA79775}" type="sibTrans" cxnId="{1014AEF1-2FC8-426F-B7A9-78626B47F94E}">
      <dgm:prSet/>
      <dgm:spPr/>
      <dgm:t>
        <a:bodyPr/>
        <a:lstStyle/>
        <a:p>
          <a:endParaRPr lang="es-CL"/>
        </a:p>
      </dgm:t>
    </dgm:pt>
    <dgm:pt modelId="{B53BFFE9-A8DA-4B21-ADC4-AE94473DB9FC}">
      <dgm:prSet/>
      <dgm:spPr/>
      <dgm:t>
        <a:bodyPr/>
        <a:lstStyle/>
        <a:p>
          <a:r>
            <a:rPr lang="es-CL" b="1" dirty="0" err="1"/>
            <a:t>Targeted</a:t>
          </a:r>
          <a:r>
            <a:rPr lang="es-CL" b="1" dirty="0"/>
            <a:t> 2018-2019</a:t>
          </a:r>
          <a:r>
            <a:rPr lang="es-CL" dirty="0"/>
            <a:t>:</a:t>
          </a:r>
        </a:p>
      </dgm:t>
    </dgm:pt>
    <dgm:pt modelId="{DEB0CF7D-809F-45DD-BD13-98D2605DAD01}" type="parTrans" cxnId="{A11A4487-E992-4A31-8E67-359B00994706}">
      <dgm:prSet/>
      <dgm:spPr/>
      <dgm:t>
        <a:bodyPr/>
        <a:lstStyle/>
        <a:p>
          <a:endParaRPr lang="es-CL"/>
        </a:p>
      </dgm:t>
    </dgm:pt>
    <dgm:pt modelId="{003D3B58-3174-498C-BFF2-F2ED73848611}" type="sibTrans" cxnId="{A11A4487-E992-4A31-8E67-359B00994706}">
      <dgm:prSet/>
      <dgm:spPr/>
      <dgm:t>
        <a:bodyPr/>
        <a:lstStyle/>
        <a:p>
          <a:endParaRPr lang="es-CL"/>
        </a:p>
      </dgm:t>
    </dgm:pt>
    <dgm:pt modelId="{2E2ACCE0-DB7B-4A26-9220-7A204BF7916E}">
      <dgm:prSet/>
      <dgm:spPr/>
      <dgm:t>
        <a:bodyPr/>
        <a:lstStyle/>
        <a:p>
          <a:r>
            <a:rPr lang="es-CL" dirty="0"/>
            <a:t>India</a:t>
          </a:r>
        </a:p>
      </dgm:t>
    </dgm:pt>
    <dgm:pt modelId="{30C23881-3301-43C7-A897-26A4BDFDEC22}" type="parTrans" cxnId="{1E231C5F-473A-4051-8F3A-939145550704}">
      <dgm:prSet/>
      <dgm:spPr/>
      <dgm:t>
        <a:bodyPr/>
        <a:lstStyle/>
        <a:p>
          <a:endParaRPr lang="es-CL"/>
        </a:p>
      </dgm:t>
    </dgm:pt>
    <dgm:pt modelId="{A7563E4E-3613-4E8B-8B53-F1FBDCA2C065}" type="sibTrans" cxnId="{1E231C5F-473A-4051-8F3A-939145550704}">
      <dgm:prSet/>
      <dgm:spPr/>
      <dgm:t>
        <a:bodyPr/>
        <a:lstStyle/>
        <a:p>
          <a:endParaRPr lang="es-CL"/>
        </a:p>
      </dgm:t>
    </dgm:pt>
    <dgm:pt modelId="{FF64FC8F-B120-49D7-B61B-C179A4DA376F}">
      <dgm:prSet/>
      <dgm:spPr/>
      <dgm:t>
        <a:bodyPr/>
        <a:lstStyle/>
        <a:p>
          <a:r>
            <a:rPr lang="es-CL" dirty="0"/>
            <a:t>South </a:t>
          </a:r>
          <a:r>
            <a:rPr lang="es-CL" dirty="0" err="1"/>
            <a:t>Korea</a:t>
          </a:r>
          <a:endParaRPr lang="es-CL" dirty="0"/>
        </a:p>
      </dgm:t>
    </dgm:pt>
    <dgm:pt modelId="{3B4874F2-B09A-4751-894A-AD4706D4228C}" type="sibTrans" cxnId="{DE61B74A-C433-4C2B-8683-2E187904B38A}">
      <dgm:prSet/>
      <dgm:spPr/>
      <dgm:t>
        <a:bodyPr/>
        <a:lstStyle/>
        <a:p>
          <a:endParaRPr lang="es-CL"/>
        </a:p>
      </dgm:t>
    </dgm:pt>
    <dgm:pt modelId="{05C7B98B-58DA-42C7-92BB-2E3F386604C1}" type="parTrans" cxnId="{DE61B74A-C433-4C2B-8683-2E187904B38A}">
      <dgm:prSet/>
      <dgm:spPr/>
      <dgm:t>
        <a:bodyPr/>
        <a:lstStyle/>
        <a:p>
          <a:endParaRPr lang="es-CL"/>
        </a:p>
      </dgm:t>
    </dgm:pt>
    <dgm:pt modelId="{22BD9341-085B-4978-AFAA-D1827EEAEEC3}">
      <dgm:prSet/>
      <dgm:spPr/>
      <dgm:t>
        <a:bodyPr/>
        <a:lstStyle/>
        <a:p>
          <a:r>
            <a:rPr lang="es-CL" dirty="0" err="1"/>
            <a:t>Lausanne</a:t>
          </a:r>
          <a:r>
            <a:rPr lang="es-CL" dirty="0"/>
            <a:t>, </a:t>
          </a:r>
          <a:r>
            <a:rPr lang="es-CL" dirty="0" err="1"/>
            <a:t>Switzerland</a:t>
          </a:r>
          <a:r>
            <a:rPr lang="es-CL" dirty="0"/>
            <a:t> </a:t>
          </a:r>
        </a:p>
      </dgm:t>
    </dgm:pt>
    <dgm:pt modelId="{6D8BEF87-1027-4EDF-9E74-769D517B2CFA}" type="sibTrans" cxnId="{558B5B12-D5EC-4F8F-AF77-F2C8DC51BDD3}">
      <dgm:prSet/>
      <dgm:spPr/>
      <dgm:t>
        <a:bodyPr/>
        <a:lstStyle/>
        <a:p>
          <a:endParaRPr lang="es-CL"/>
        </a:p>
      </dgm:t>
    </dgm:pt>
    <dgm:pt modelId="{E3A6FD28-7A98-40E7-9924-F2BB73E6D8CA}" type="parTrans" cxnId="{558B5B12-D5EC-4F8F-AF77-F2C8DC51BDD3}">
      <dgm:prSet/>
      <dgm:spPr/>
      <dgm:t>
        <a:bodyPr/>
        <a:lstStyle/>
        <a:p>
          <a:endParaRPr lang="es-CL"/>
        </a:p>
      </dgm:t>
    </dgm:pt>
    <dgm:pt modelId="{32A7351F-C058-4B9B-97C2-7AC8A3E754D2}">
      <dgm:prSet/>
      <dgm:spPr/>
      <dgm:t>
        <a:bodyPr/>
        <a:lstStyle/>
        <a:p>
          <a:r>
            <a:rPr lang="es-CL" dirty="0"/>
            <a:t>San Francisco, California </a:t>
          </a:r>
        </a:p>
      </dgm:t>
    </dgm:pt>
    <dgm:pt modelId="{95776BF3-DCC3-4DEF-A8ED-C1350BD3F19D}" type="sibTrans" cxnId="{A3BC6BB7-166F-4B33-947F-FA40EA352F5F}">
      <dgm:prSet/>
      <dgm:spPr/>
      <dgm:t>
        <a:bodyPr/>
        <a:lstStyle/>
        <a:p>
          <a:endParaRPr lang="es-CL"/>
        </a:p>
      </dgm:t>
    </dgm:pt>
    <dgm:pt modelId="{8F1DDD0C-32D4-43D4-ADA7-9EF7EED441D0}" type="parTrans" cxnId="{A3BC6BB7-166F-4B33-947F-FA40EA352F5F}">
      <dgm:prSet/>
      <dgm:spPr/>
      <dgm:t>
        <a:bodyPr/>
        <a:lstStyle/>
        <a:p>
          <a:endParaRPr lang="es-CL"/>
        </a:p>
      </dgm:t>
    </dgm:pt>
    <dgm:pt modelId="{4985EEB2-E0D3-4D25-8F9E-4E9CC7B6621C}">
      <dgm:prSet/>
      <dgm:spPr/>
      <dgm:t>
        <a:bodyPr/>
        <a:lstStyle/>
        <a:p>
          <a:r>
            <a:rPr lang="es-CL" dirty="0"/>
            <a:t>Paris, France</a:t>
          </a:r>
        </a:p>
      </dgm:t>
    </dgm:pt>
    <dgm:pt modelId="{9430B398-28E2-4E83-A2EE-577804735424}" type="parTrans" cxnId="{75640AAE-C00A-43B8-A34E-E7ABD760655A}">
      <dgm:prSet/>
      <dgm:spPr/>
      <dgm:t>
        <a:bodyPr/>
        <a:lstStyle/>
        <a:p>
          <a:endParaRPr lang="es-CL"/>
        </a:p>
      </dgm:t>
    </dgm:pt>
    <dgm:pt modelId="{F56E4C23-309C-4B45-AFEC-2518D4EC5126}" type="sibTrans" cxnId="{75640AAE-C00A-43B8-A34E-E7ABD760655A}">
      <dgm:prSet/>
      <dgm:spPr/>
      <dgm:t>
        <a:bodyPr/>
        <a:lstStyle/>
        <a:p>
          <a:endParaRPr lang="es-CL"/>
        </a:p>
      </dgm:t>
    </dgm:pt>
    <dgm:pt modelId="{0D226A67-DD49-4565-AEE1-E53620F43C44}">
      <dgm:prSet/>
      <dgm:spPr/>
      <dgm:t>
        <a:bodyPr/>
        <a:lstStyle/>
        <a:p>
          <a:r>
            <a:rPr lang="es-CL" dirty="0"/>
            <a:t>Sussex, UK</a:t>
          </a:r>
        </a:p>
      </dgm:t>
    </dgm:pt>
    <dgm:pt modelId="{9F1929C6-F630-4902-9678-D13FAE52BEF9}" type="parTrans" cxnId="{AFC16B5B-1A9E-40B5-A702-7004F06933B5}">
      <dgm:prSet/>
      <dgm:spPr/>
      <dgm:t>
        <a:bodyPr/>
        <a:lstStyle/>
        <a:p>
          <a:endParaRPr lang="es-CL"/>
        </a:p>
      </dgm:t>
    </dgm:pt>
    <dgm:pt modelId="{8B5AD274-76FE-4C13-84C6-0262EDBCA34F}" type="sibTrans" cxnId="{AFC16B5B-1A9E-40B5-A702-7004F06933B5}">
      <dgm:prSet/>
      <dgm:spPr/>
      <dgm:t>
        <a:bodyPr/>
        <a:lstStyle/>
        <a:p>
          <a:endParaRPr lang="es-CL"/>
        </a:p>
      </dgm:t>
    </dgm:pt>
    <dgm:pt modelId="{323E56F4-57A9-4AEF-81F5-993F9D3FAEFB}">
      <dgm:prSet/>
      <dgm:spPr/>
      <dgm:t>
        <a:bodyPr/>
        <a:lstStyle/>
        <a:p>
          <a:r>
            <a:rPr lang="es-CL" dirty="0"/>
            <a:t>City </a:t>
          </a:r>
          <a:r>
            <a:rPr lang="es-CL" dirty="0" err="1"/>
            <a:t>of</a:t>
          </a:r>
          <a:r>
            <a:rPr lang="es-CL" dirty="0"/>
            <a:t> </a:t>
          </a:r>
          <a:r>
            <a:rPr lang="es-CL" dirty="0" err="1"/>
            <a:t>Singapore</a:t>
          </a:r>
          <a:r>
            <a:rPr lang="es-CL" dirty="0"/>
            <a:t>, </a:t>
          </a:r>
          <a:r>
            <a:rPr lang="es-CL" dirty="0" err="1"/>
            <a:t>Singapore</a:t>
          </a:r>
          <a:r>
            <a:rPr lang="es-CL" dirty="0"/>
            <a:t> </a:t>
          </a:r>
        </a:p>
      </dgm:t>
    </dgm:pt>
    <dgm:pt modelId="{EB4ED297-E8BB-4697-A27C-D9B55E08161F}" type="parTrans" cxnId="{3216B018-2540-4671-82DF-93A3367CBC9E}">
      <dgm:prSet/>
      <dgm:spPr/>
      <dgm:t>
        <a:bodyPr/>
        <a:lstStyle/>
        <a:p>
          <a:endParaRPr lang="es-CL"/>
        </a:p>
      </dgm:t>
    </dgm:pt>
    <dgm:pt modelId="{7757A43D-5E47-4D23-9F89-CE8AC7ED4158}" type="sibTrans" cxnId="{3216B018-2540-4671-82DF-93A3367CBC9E}">
      <dgm:prSet/>
      <dgm:spPr/>
      <dgm:t>
        <a:bodyPr/>
        <a:lstStyle/>
        <a:p>
          <a:endParaRPr lang="es-CL"/>
        </a:p>
      </dgm:t>
    </dgm:pt>
    <dgm:pt modelId="{FF3B811E-F165-40F2-8D76-D22558526353}" type="pres">
      <dgm:prSet presAssocID="{9648E8EC-B5BC-4A88-BC3C-72BCD7478FDC}" presName="Name0" presStyleCnt="0">
        <dgm:presLayoutVars>
          <dgm:dir/>
          <dgm:animLvl val="lvl"/>
          <dgm:resizeHandles val="exact"/>
        </dgm:presLayoutVars>
      </dgm:prSet>
      <dgm:spPr/>
    </dgm:pt>
    <dgm:pt modelId="{9B00B1B2-CDAB-4EFD-80CA-A2104DCD7CC3}" type="pres">
      <dgm:prSet presAssocID="{271AB901-53E3-4F0C-893E-0ADEC3D27D40}" presName="linNode" presStyleCnt="0"/>
      <dgm:spPr/>
    </dgm:pt>
    <dgm:pt modelId="{F25E1C51-6CF4-4B0B-9DCC-B1BC1FB2D4EE}" type="pres">
      <dgm:prSet presAssocID="{271AB901-53E3-4F0C-893E-0ADEC3D27D40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430AB6F4-C5C1-430C-914E-6A218D6E4168}" type="pres">
      <dgm:prSet presAssocID="{271AB901-53E3-4F0C-893E-0ADEC3D27D40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558B5B12-D5EC-4F8F-AF77-F2C8DC51BDD3}" srcId="{B53BFFE9-A8DA-4B21-ADC4-AE94473DB9FC}" destId="{22BD9341-085B-4978-AFAA-D1827EEAEEC3}" srcOrd="2" destOrd="0" parTransId="{E3A6FD28-7A98-40E7-9924-F2BB73E6D8CA}" sibTransId="{6D8BEF87-1027-4EDF-9E74-769D517B2CFA}"/>
    <dgm:cxn modelId="{3216B018-2540-4671-82DF-93A3367CBC9E}" srcId="{B53BFFE9-A8DA-4B21-ADC4-AE94473DB9FC}" destId="{323E56F4-57A9-4AEF-81F5-993F9D3FAEFB}" srcOrd="1" destOrd="0" parTransId="{EB4ED297-E8BB-4697-A27C-D9B55E08161F}" sibTransId="{7757A43D-5E47-4D23-9F89-CE8AC7ED4158}"/>
    <dgm:cxn modelId="{35B5EB1C-EA4A-43DB-83C8-FAFB21B8BB9F}" type="presOf" srcId="{B53BFFE9-A8DA-4B21-ADC4-AE94473DB9FC}" destId="{430AB6F4-C5C1-430C-914E-6A218D6E4168}" srcOrd="0" destOrd="5" presId="urn:microsoft.com/office/officeart/2005/8/layout/vList5"/>
    <dgm:cxn modelId="{72169B1E-2DF1-4C45-BE59-4400561EF60D}" srcId="{271AB901-53E3-4F0C-893E-0ADEC3D27D40}" destId="{D4334EC3-F047-45E7-A912-BC54EC3B875A}" srcOrd="0" destOrd="0" parTransId="{391F5683-D54F-44FC-B6F0-075EE5CFF094}" sibTransId="{960355AC-42E0-4083-91F9-21E6D8859F55}"/>
    <dgm:cxn modelId="{19944125-06B8-4C77-830F-E2687FDA1078}" srcId="{9648E8EC-B5BC-4A88-BC3C-72BCD7478FDC}" destId="{271AB901-53E3-4F0C-893E-0ADEC3D27D40}" srcOrd="0" destOrd="0" parTransId="{575004B0-9B86-4FD6-953E-E8F8A77E7741}" sibTransId="{C348DED8-5FFA-499E-9DAF-A1F421103CA2}"/>
    <dgm:cxn modelId="{71E00333-E4A9-4456-ADF9-265D98007A6D}" type="presOf" srcId="{D4334EC3-F047-45E7-A912-BC54EC3B875A}" destId="{430AB6F4-C5C1-430C-914E-6A218D6E4168}" srcOrd="0" destOrd="0" presId="urn:microsoft.com/office/officeart/2005/8/layout/vList5"/>
    <dgm:cxn modelId="{3EFBE93F-7569-4CF7-ADD5-B090EB2788AF}" type="presOf" srcId="{4985EEB2-E0D3-4D25-8F9E-4E9CC7B6621C}" destId="{430AB6F4-C5C1-430C-914E-6A218D6E4168}" srcOrd="0" destOrd="1" presId="urn:microsoft.com/office/officeart/2005/8/layout/vList5"/>
    <dgm:cxn modelId="{AFC16B5B-1A9E-40B5-A702-7004F06933B5}" srcId="{D4334EC3-F047-45E7-A912-BC54EC3B875A}" destId="{0D226A67-DD49-4565-AEE1-E53620F43C44}" srcOrd="1" destOrd="0" parTransId="{9F1929C6-F630-4902-9678-D13FAE52BEF9}" sibTransId="{8B5AD274-76FE-4C13-84C6-0262EDBCA34F}"/>
    <dgm:cxn modelId="{1E231C5F-473A-4051-8F3A-939145550704}" srcId="{B53BFFE9-A8DA-4B21-ADC4-AE94473DB9FC}" destId="{2E2ACCE0-DB7B-4A26-9220-7A204BF7916E}" srcOrd="0" destOrd="0" parTransId="{30C23881-3301-43C7-A897-26A4BDFDEC22}" sibTransId="{A7563E4E-3613-4E8B-8B53-F1FBDCA2C065}"/>
    <dgm:cxn modelId="{9DF4BD45-A217-4130-A237-D24ADC37F99C}" type="presOf" srcId="{C7C0F79A-0113-42B8-8C09-63A6B25A61E3}" destId="{430AB6F4-C5C1-430C-914E-6A218D6E4168}" srcOrd="0" destOrd="4" presId="urn:microsoft.com/office/officeart/2005/8/layout/vList5"/>
    <dgm:cxn modelId="{5489DE49-3F89-46FC-A4C8-7BB412478480}" srcId="{D4334EC3-F047-45E7-A912-BC54EC3B875A}" destId="{4488C76F-6B35-4E5D-8A46-D533F39185FE}" srcOrd="2" destOrd="0" parTransId="{F1C8884B-682C-4F52-9242-06A8CC8BC5C9}" sibTransId="{9500BD95-57AB-4D3C-B57A-C615610BC37A}"/>
    <dgm:cxn modelId="{F9A7F349-5F95-43C1-879E-8446950B77D6}" type="presOf" srcId="{271AB901-53E3-4F0C-893E-0ADEC3D27D40}" destId="{F25E1C51-6CF4-4B0B-9DCC-B1BC1FB2D4EE}" srcOrd="0" destOrd="0" presId="urn:microsoft.com/office/officeart/2005/8/layout/vList5"/>
    <dgm:cxn modelId="{DE61B74A-C433-4C2B-8683-2E187904B38A}" srcId="{B53BFFE9-A8DA-4B21-ADC4-AE94473DB9FC}" destId="{FF64FC8F-B120-49D7-B61B-C179A4DA376F}" srcOrd="4" destOrd="0" parTransId="{05C7B98B-58DA-42C7-92BB-2E3F386604C1}" sibTransId="{3B4874F2-B09A-4751-894A-AD4706D4228C}"/>
    <dgm:cxn modelId="{3BD20B75-D859-4C16-A83B-24836FC27253}" type="presOf" srcId="{9648E8EC-B5BC-4A88-BC3C-72BCD7478FDC}" destId="{FF3B811E-F165-40F2-8D76-D22558526353}" srcOrd="0" destOrd="0" presId="urn:microsoft.com/office/officeart/2005/8/layout/vList5"/>
    <dgm:cxn modelId="{72FF3859-C5F2-41CD-B0A0-84498D40E73A}" type="presOf" srcId="{22BD9341-085B-4978-AFAA-D1827EEAEEC3}" destId="{430AB6F4-C5C1-430C-914E-6A218D6E4168}" srcOrd="0" destOrd="8" presId="urn:microsoft.com/office/officeart/2005/8/layout/vList5"/>
    <dgm:cxn modelId="{A11A4487-E992-4A31-8E67-359B00994706}" srcId="{271AB901-53E3-4F0C-893E-0ADEC3D27D40}" destId="{B53BFFE9-A8DA-4B21-ADC4-AE94473DB9FC}" srcOrd="1" destOrd="0" parTransId="{DEB0CF7D-809F-45DD-BD13-98D2605DAD01}" sibTransId="{003D3B58-3174-498C-BFF2-F2ED73848611}"/>
    <dgm:cxn modelId="{113AA88A-0ADF-48FE-8C41-B2B398FDC415}" type="presOf" srcId="{4488C76F-6B35-4E5D-8A46-D533F39185FE}" destId="{430AB6F4-C5C1-430C-914E-6A218D6E4168}" srcOrd="0" destOrd="3" presId="urn:microsoft.com/office/officeart/2005/8/layout/vList5"/>
    <dgm:cxn modelId="{1C25848D-E8A0-46F2-82CE-A808035A33A4}" type="presOf" srcId="{32A7351F-C058-4B9B-97C2-7AC8A3E754D2}" destId="{430AB6F4-C5C1-430C-914E-6A218D6E4168}" srcOrd="0" destOrd="9" presId="urn:microsoft.com/office/officeart/2005/8/layout/vList5"/>
    <dgm:cxn modelId="{75640AAE-C00A-43B8-A34E-E7ABD760655A}" srcId="{D4334EC3-F047-45E7-A912-BC54EC3B875A}" destId="{4985EEB2-E0D3-4D25-8F9E-4E9CC7B6621C}" srcOrd="0" destOrd="0" parTransId="{9430B398-28E2-4E83-A2EE-577804735424}" sibTransId="{F56E4C23-309C-4B45-AFEC-2518D4EC5126}"/>
    <dgm:cxn modelId="{A3BC6BB7-166F-4B33-947F-FA40EA352F5F}" srcId="{B53BFFE9-A8DA-4B21-ADC4-AE94473DB9FC}" destId="{32A7351F-C058-4B9B-97C2-7AC8A3E754D2}" srcOrd="3" destOrd="0" parTransId="{8F1DDD0C-32D4-43D4-ADA7-9EF7EED441D0}" sibTransId="{95776BF3-DCC3-4DEF-A8ED-C1350BD3F19D}"/>
    <dgm:cxn modelId="{D7C26DBF-A8A1-4B44-B840-A366B7707E22}" type="presOf" srcId="{2E2ACCE0-DB7B-4A26-9220-7A204BF7916E}" destId="{430AB6F4-C5C1-430C-914E-6A218D6E4168}" srcOrd="0" destOrd="6" presId="urn:microsoft.com/office/officeart/2005/8/layout/vList5"/>
    <dgm:cxn modelId="{12166DD5-F914-4D1F-BEA8-534526CD0045}" type="presOf" srcId="{323E56F4-57A9-4AEF-81F5-993F9D3FAEFB}" destId="{430AB6F4-C5C1-430C-914E-6A218D6E4168}" srcOrd="0" destOrd="7" presId="urn:microsoft.com/office/officeart/2005/8/layout/vList5"/>
    <dgm:cxn modelId="{B1EF7CDA-E24E-428C-B768-3DB032919007}" type="presOf" srcId="{0D226A67-DD49-4565-AEE1-E53620F43C44}" destId="{430AB6F4-C5C1-430C-914E-6A218D6E4168}" srcOrd="0" destOrd="2" presId="urn:microsoft.com/office/officeart/2005/8/layout/vList5"/>
    <dgm:cxn modelId="{9B5549DB-A1C3-4AA0-B110-511CBFED60C7}" type="presOf" srcId="{FF64FC8F-B120-49D7-B61B-C179A4DA376F}" destId="{430AB6F4-C5C1-430C-914E-6A218D6E4168}" srcOrd="0" destOrd="10" presId="urn:microsoft.com/office/officeart/2005/8/layout/vList5"/>
    <dgm:cxn modelId="{1014AEF1-2FC8-426F-B7A9-78626B47F94E}" srcId="{D4334EC3-F047-45E7-A912-BC54EC3B875A}" destId="{C7C0F79A-0113-42B8-8C09-63A6B25A61E3}" srcOrd="3" destOrd="0" parTransId="{52F37FC0-E294-4C56-8262-9CE28A6F7B97}" sibTransId="{0ACDF6E2-7B1B-4C6E-B645-1CD78CA79775}"/>
    <dgm:cxn modelId="{47014C77-2893-43A8-9D83-6E63E4F85CD1}" type="presParOf" srcId="{FF3B811E-F165-40F2-8D76-D22558526353}" destId="{9B00B1B2-CDAB-4EFD-80CA-A2104DCD7CC3}" srcOrd="0" destOrd="0" presId="urn:microsoft.com/office/officeart/2005/8/layout/vList5"/>
    <dgm:cxn modelId="{38F7F122-AEEB-486B-B432-292AD7E412BA}" type="presParOf" srcId="{9B00B1B2-CDAB-4EFD-80CA-A2104DCD7CC3}" destId="{F25E1C51-6CF4-4B0B-9DCC-B1BC1FB2D4EE}" srcOrd="0" destOrd="0" presId="urn:microsoft.com/office/officeart/2005/8/layout/vList5"/>
    <dgm:cxn modelId="{DF3E11D1-5C1A-4FF0-8FAB-22FD3286577E}" type="presParOf" srcId="{9B00B1B2-CDAB-4EFD-80CA-A2104DCD7CC3}" destId="{430AB6F4-C5C1-430C-914E-6A218D6E416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E80B57-6611-4F1D-A75D-470A1E818C1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20BEDC3-4B02-44A8-B3B2-3F9F6AF46980}">
      <dgm:prSet custT="1"/>
      <dgm:spPr/>
      <dgm:t>
        <a:bodyPr/>
        <a:lstStyle/>
        <a:p>
          <a:r>
            <a:rPr lang="es-CL" sz="2400" dirty="0"/>
            <a:t>Zoom Agenda SR : 6 </a:t>
          </a:r>
          <a:r>
            <a:rPr lang="es-CL" sz="2400" dirty="0" err="1"/>
            <a:t>months</a:t>
          </a:r>
          <a:r>
            <a:rPr lang="es-CL" sz="2400" dirty="0"/>
            <a:t> </a:t>
          </a:r>
          <a:r>
            <a:rPr lang="es-CL" sz="2400" dirty="0" err="1"/>
            <a:t>visibility</a:t>
          </a:r>
          <a:endParaRPr lang="es-CL" sz="2400" dirty="0"/>
        </a:p>
      </dgm:t>
    </dgm:pt>
    <dgm:pt modelId="{08EEA8A9-4203-4DE0-A6C5-5238D63345DC}" type="parTrans" cxnId="{F2C180D0-F49A-4618-AC11-82B58D017693}">
      <dgm:prSet/>
      <dgm:spPr/>
      <dgm:t>
        <a:bodyPr/>
        <a:lstStyle/>
        <a:p>
          <a:endParaRPr lang="es-CL"/>
        </a:p>
      </dgm:t>
    </dgm:pt>
    <dgm:pt modelId="{B5BCD76E-B51A-42D7-B1FA-15C67109B141}" type="sibTrans" cxnId="{F2C180D0-F49A-4618-AC11-82B58D017693}">
      <dgm:prSet/>
      <dgm:spPr/>
      <dgm:t>
        <a:bodyPr/>
        <a:lstStyle/>
        <a:p>
          <a:endParaRPr lang="es-CL"/>
        </a:p>
      </dgm:t>
    </dgm:pt>
    <dgm:pt modelId="{F3600B38-2692-4AD0-9187-7145D1CFFF6E}">
      <dgm:prSet/>
      <dgm:spPr/>
      <dgm:t>
        <a:bodyPr/>
        <a:lstStyle/>
        <a:p>
          <a:r>
            <a:rPr lang="es-CL" dirty="0"/>
            <a:t>3-10 </a:t>
          </a:r>
          <a:r>
            <a:rPr lang="es-CL" dirty="0" err="1"/>
            <a:t>Sep</a:t>
          </a:r>
          <a:r>
            <a:rPr lang="es-CL" dirty="0"/>
            <a:t> : “11eme </a:t>
          </a:r>
          <a:r>
            <a:rPr lang="es-CL" dirty="0" err="1"/>
            <a:t>Edition</a:t>
          </a:r>
          <a:r>
            <a:rPr lang="es-CL" dirty="0"/>
            <a:t> </a:t>
          </a:r>
          <a:r>
            <a:rPr lang="es-CL" b="1" dirty="0" err="1"/>
            <a:t>Forum</a:t>
          </a:r>
          <a:r>
            <a:rPr lang="es-CL" b="1" dirty="0"/>
            <a:t> </a:t>
          </a:r>
          <a:r>
            <a:rPr lang="es-CL" b="1" dirty="0" err="1"/>
            <a:t>Convergences</a:t>
          </a:r>
          <a:r>
            <a:rPr lang="es-CL" dirty="0"/>
            <a:t>”, </a:t>
          </a:r>
          <a:r>
            <a:rPr lang="es-CL" dirty="0" err="1"/>
            <a:t>Palais</a:t>
          </a:r>
          <a:r>
            <a:rPr lang="es-CL" dirty="0"/>
            <a:t> </a:t>
          </a:r>
          <a:r>
            <a:rPr lang="es-CL" dirty="0" err="1"/>
            <a:t>Brongniart</a:t>
          </a:r>
          <a:r>
            <a:rPr lang="es-CL" dirty="0"/>
            <a:t>-Paris</a:t>
          </a:r>
        </a:p>
      </dgm:t>
    </dgm:pt>
    <dgm:pt modelId="{6C993ADF-223C-4507-A831-256E2F0B1BB7}" type="parTrans" cxnId="{4213D188-4177-41D6-8C41-6029B9EC6F2F}">
      <dgm:prSet/>
      <dgm:spPr/>
      <dgm:t>
        <a:bodyPr/>
        <a:lstStyle/>
        <a:p>
          <a:endParaRPr lang="es-CL"/>
        </a:p>
      </dgm:t>
    </dgm:pt>
    <dgm:pt modelId="{ACE987DA-825B-4C6F-8C2E-73C775E87CA0}" type="sibTrans" cxnId="{4213D188-4177-41D6-8C41-6029B9EC6F2F}">
      <dgm:prSet/>
      <dgm:spPr/>
      <dgm:t>
        <a:bodyPr/>
        <a:lstStyle/>
        <a:p>
          <a:endParaRPr lang="es-CL"/>
        </a:p>
      </dgm:t>
    </dgm:pt>
    <dgm:pt modelId="{55668480-97CD-4AC1-9BC9-FFEFAE879E57}">
      <dgm:prSet/>
      <dgm:spPr/>
      <dgm:t>
        <a:bodyPr/>
        <a:lstStyle/>
        <a:p>
          <a:r>
            <a:rPr lang="es-CL" dirty="0"/>
            <a:t>28-30 </a:t>
          </a:r>
          <a:r>
            <a:rPr lang="es-CL" dirty="0" err="1"/>
            <a:t>Sep</a:t>
          </a:r>
          <a:r>
            <a:rPr lang="es-CL" dirty="0"/>
            <a:t> : “</a:t>
          </a:r>
          <a:r>
            <a:rPr lang="es-CL" b="1" dirty="0"/>
            <a:t>7eme </a:t>
          </a:r>
          <a:r>
            <a:rPr lang="es-CL" b="1" dirty="0" err="1"/>
            <a:t>Edition</a:t>
          </a:r>
          <a:r>
            <a:rPr lang="es-CL" b="1" dirty="0"/>
            <a:t> LHF </a:t>
          </a:r>
          <a:r>
            <a:rPr lang="es-CL" b="1" dirty="0" err="1"/>
            <a:t>Forum</a:t>
          </a:r>
          <a:r>
            <a:rPr lang="es-CL" dirty="0"/>
            <a:t>”, Le </a:t>
          </a:r>
          <a:r>
            <a:rPr lang="es-CL" dirty="0" err="1"/>
            <a:t>Havre</a:t>
          </a:r>
          <a:endParaRPr lang="es-CL" dirty="0"/>
        </a:p>
      </dgm:t>
    </dgm:pt>
    <dgm:pt modelId="{F563E224-A352-4876-8795-DD8A1070CA41}" type="parTrans" cxnId="{CBB4D524-54B2-4708-8326-F1C766A28680}">
      <dgm:prSet/>
      <dgm:spPr/>
      <dgm:t>
        <a:bodyPr/>
        <a:lstStyle/>
        <a:p>
          <a:endParaRPr lang="es-CL"/>
        </a:p>
      </dgm:t>
    </dgm:pt>
    <dgm:pt modelId="{8DA7137C-63F4-4996-B8A2-F1BB68036DDD}" type="sibTrans" cxnId="{CBB4D524-54B2-4708-8326-F1C766A28680}">
      <dgm:prSet/>
      <dgm:spPr/>
      <dgm:t>
        <a:bodyPr/>
        <a:lstStyle/>
        <a:p>
          <a:endParaRPr lang="es-CL"/>
        </a:p>
      </dgm:t>
    </dgm:pt>
    <dgm:pt modelId="{C810077E-7FE4-4D6D-9A2C-D3CE17CF8869}">
      <dgm:prSet/>
      <dgm:spPr/>
      <dgm:t>
        <a:bodyPr/>
        <a:lstStyle/>
        <a:p>
          <a:r>
            <a:rPr lang="es-CL" dirty="0"/>
            <a:t>11 Oct : “</a:t>
          </a:r>
          <a:r>
            <a:rPr lang="es-CL" b="1" dirty="0"/>
            <a:t>Global </a:t>
          </a:r>
          <a:r>
            <a:rPr lang="es-CL" b="1" dirty="0" err="1"/>
            <a:t>Investment</a:t>
          </a:r>
          <a:r>
            <a:rPr lang="es-CL" b="1" dirty="0"/>
            <a:t> </a:t>
          </a:r>
          <a:r>
            <a:rPr lang="es-CL" b="1" dirty="0" err="1"/>
            <a:t>Forum</a:t>
          </a:r>
          <a:r>
            <a:rPr lang="es-CL" dirty="0"/>
            <a:t>”, Paris </a:t>
          </a:r>
          <a:r>
            <a:rPr lang="es-CL" dirty="0" err="1"/>
            <a:t>Europlace</a:t>
          </a:r>
          <a:endParaRPr lang="es-CL" dirty="0"/>
        </a:p>
      </dgm:t>
    </dgm:pt>
    <dgm:pt modelId="{89F8BC01-8087-4634-B61C-B8A0EE157319}" type="parTrans" cxnId="{0DADBCD2-1981-4CFE-B32A-B5CF2D9894C1}">
      <dgm:prSet/>
      <dgm:spPr/>
      <dgm:t>
        <a:bodyPr/>
        <a:lstStyle/>
        <a:p>
          <a:endParaRPr lang="es-CL"/>
        </a:p>
      </dgm:t>
    </dgm:pt>
    <dgm:pt modelId="{200B41D5-31B7-4206-9635-CEEA69952BA0}" type="sibTrans" cxnId="{0DADBCD2-1981-4CFE-B32A-B5CF2D9894C1}">
      <dgm:prSet/>
      <dgm:spPr/>
      <dgm:t>
        <a:bodyPr/>
        <a:lstStyle/>
        <a:p>
          <a:endParaRPr lang="es-CL"/>
        </a:p>
      </dgm:t>
    </dgm:pt>
    <dgm:pt modelId="{B1AD58FA-8E95-4398-AA73-43218685F757}">
      <dgm:prSet/>
      <dgm:spPr/>
      <dgm:t>
        <a:bodyPr/>
        <a:lstStyle/>
        <a:p>
          <a:r>
            <a:rPr lang="es-CL" b="1" i="0" dirty="0"/>
            <a:t>PARIS INFRAWEEK </a:t>
          </a:r>
          <a:r>
            <a:rPr lang="es-CL" b="0" i="0" dirty="0"/>
            <a:t>2018 </a:t>
          </a:r>
          <a:r>
            <a:rPr lang="en-US" b="0" i="0" dirty="0"/>
            <a:t>Paris - October 8-12, 2018</a:t>
          </a:r>
          <a:endParaRPr lang="es-CL" b="0" dirty="0"/>
        </a:p>
      </dgm:t>
    </dgm:pt>
    <dgm:pt modelId="{34070A31-02F2-45BA-93CD-010688F584B6}" type="parTrans" cxnId="{1098365B-CD18-40E2-B890-81DE2297EF6F}">
      <dgm:prSet/>
      <dgm:spPr/>
      <dgm:t>
        <a:bodyPr/>
        <a:lstStyle/>
        <a:p>
          <a:endParaRPr lang="es-CL"/>
        </a:p>
      </dgm:t>
    </dgm:pt>
    <dgm:pt modelId="{156C5888-8B36-4413-8748-2189BDEEFC7D}" type="sibTrans" cxnId="{1098365B-CD18-40E2-B890-81DE2297EF6F}">
      <dgm:prSet/>
      <dgm:spPr/>
      <dgm:t>
        <a:bodyPr/>
        <a:lstStyle/>
        <a:p>
          <a:endParaRPr lang="es-CL"/>
        </a:p>
      </dgm:t>
    </dgm:pt>
    <dgm:pt modelId="{943EDBDC-A336-4FAE-A4DA-166300DDB8BC}">
      <dgm:prSet/>
      <dgm:spPr/>
      <dgm:t>
        <a:bodyPr/>
        <a:lstStyle/>
        <a:p>
          <a:r>
            <a:rPr lang="en-US" b="1" i="0" dirty="0"/>
            <a:t>Climate Financial Day</a:t>
          </a:r>
          <a:r>
            <a:rPr lang="en-US" b="0" i="0" dirty="0"/>
            <a:t>, 26-28 November, 2018</a:t>
          </a:r>
        </a:p>
      </dgm:t>
    </dgm:pt>
    <dgm:pt modelId="{E7160194-18B2-43C3-A5A9-7607900B33C0}" type="parTrans" cxnId="{43D48792-58AD-48D1-BDB0-29FDB85B8312}">
      <dgm:prSet/>
      <dgm:spPr/>
      <dgm:t>
        <a:bodyPr/>
        <a:lstStyle/>
        <a:p>
          <a:endParaRPr lang="es-CL"/>
        </a:p>
      </dgm:t>
    </dgm:pt>
    <dgm:pt modelId="{3C66E2EB-E308-46DD-B0E6-7790E8FF3430}" type="sibTrans" cxnId="{43D48792-58AD-48D1-BDB0-29FDB85B8312}">
      <dgm:prSet/>
      <dgm:spPr/>
      <dgm:t>
        <a:bodyPr/>
        <a:lstStyle/>
        <a:p>
          <a:endParaRPr lang="es-CL"/>
        </a:p>
      </dgm:t>
    </dgm:pt>
    <dgm:pt modelId="{058E6163-FA93-4C3F-A083-24984EA22758}">
      <dgm:prSet/>
      <dgm:spPr/>
      <dgm:t>
        <a:bodyPr/>
        <a:lstStyle/>
        <a:p>
          <a:r>
            <a:rPr lang="es-CL" dirty="0"/>
            <a:t>3-14 </a:t>
          </a:r>
          <a:r>
            <a:rPr lang="es-CL" dirty="0" err="1"/>
            <a:t>Dec</a:t>
          </a:r>
          <a:r>
            <a:rPr lang="es-CL" dirty="0"/>
            <a:t>, “</a:t>
          </a:r>
          <a:r>
            <a:rPr lang="es-CL" b="1" dirty="0" err="1"/>
            <a:t>Conference</a:t>
          </a:r>
          <a:r>
            <a:rPr lang="es-CL" b="1" dirty="0"/>
            <a:t> </a:t>
          </a:r>
          <a:r>
            <a:rPr lang="es-CL" b="1" dirty="0" err="1"/>
            <a:t>Climatique</a:t>
          </a:r>
          <a:r>
            <a:rPr lang="es-CL" b="1" dirty="0"/>
            <a:t> </a:t>
          </a:r>
          <a:r>
            <a:rPr lang="es-CL" b="1" dirty="0" err="1"/>
            <a:t>Globale</a:t>
          </a:r>
          <a:r>
            <a:rPr lang="es-CL" b="1" dirty="0"/>
            <a:t> COP24-UNFCCC</a:t>
          </a:r>
          <a:r>
            <a:rPr lang="es-CL" dirty="0"/>
            <a:t>”, Katowice, </a:t>
          </a:r>
          <a:r>
            <a:rPr lang="es-CL" dirty="0" err="1"/>
            <a:t>Poland</a:t>
          </a:r>
          <a:r>
            <a:rPr lang="es-CL" dirty="0"/>
            <a:t>.</a:t>
          </a:r>
          <a:endParaRPr lang="en-US" b="0" i="0" dirty="0"/>
        </a:p>
      </dgm:t>
    </dgm:pt>
    <dgm:pt modelId="{6661142A-3A01-4A38-80B8-D568DA13F627}" type="parTrans" cxnId="{D3694AE0-1D02-42D9-8276-D75B6A2526FB}">
      <dgm:prSet/>
      <dgm:spPr/>
      <dgm:t>
        <a:bodyPr/>
        <a:lstStyle/>
        <a:p>
          <a:endParaRPr lang="es-CL"/>
        </a:p>
      </dgm:t>
    </dgm:pt>
    <dgm:pt modelId="{A1E7E4BA-8BFF-4F4E-9F35-D6C4D6D9A8A8}" type="sibTrans" cxnId="{D3694AE0-1D02-42D9-8276-D75B6A2526FB}">
      <dgm:prSet/>
      <dgm:spPr/>
      <dgm:t>
        <a:bodyPr/>
        <a:lstStyle/>
        <a:p>
          <a:endParaRPr lang="es-CL"/>
        </a:p>
      </dgm:t>
    </dgm:pt>
    <dgm:pt modelId="{D67F9551-FAFE-4A21-9781-DCE67FDC026E}">
      <dgm:prSet/>
      <dgm:spPr/>
      <dgm:t>
        <a:bodyPr/>
        <a:lstStyle/>
        <a:p>
          <a:r>
            <a:rPr lang="es-CL" b="1" i="0" dirty="0"/>
            <a:t>San Francisco </a:t>
          </a:r>
          <a:r>
            <a:rPr lang="es-CL" b="1" i="0" dirty="0" err="1"/>
            <a:t>Climate</a:t>
          </a:r>
          <a:r>
            <a:rPr lang="es-CL" b="1" i="0" dirty="0"/>
            <a:t> </a:t>
          </a:r>
          <a:r>
            <a:rPr lang="es-CL" b="1" i="0" dirty="0" err="1"/>
            <a:t>Forum</a:t>
          </a:r>
          <a:r>
            <a:rPr lang="es-CL" b="0" i="0" dirty="0"/>
            <a:t>, </a:t>
          </a:r>
          <a:r>
            <a:rPr lang="es-CL" b="0" i="0" dirty="0" err="1"/>
            <a:t>September</a:t>
          </a:r>
          <a:r>
            <a:rPr lang="es-CL" b="0" i="0" dirty="0"/>
            <a:t> 12-14, 2018</a:t>
          </a:r>
          <a:endParaRPr lang="es-CL" dirty="0"/>
        </a:p>
      </dgm:t>
    </dgm:pt>
    <dgm:pt modelId="{B7F4FD1D-BA2B-4CF5-8B9B-E61E9ECCDF29}" type="parTrans" cxnId="{811A0AD0-3FEC-4BF1-BADA-8B7747AB0C54}">
      <dgm:prSet/>
      <dgm:spPr/>
      <dgm:t>
        <a:bodyPr/>
        <a:lstStyle/>
        <a:p>
          <a:endParaRPr lang="es-CL"/>
        </a:p>
      </dgm:t>
    </dgm:pt>
    <dgm:pt modelId="{42C1BB72-C8FA-4CDE-9399-051097AAF378}" type="sibTrans" cxnId="{811A0AD0-3FEC-4BF1-BADA-8B7747AB0C54}">
      <dgm:prSet/>
      <dgm:spPr/>
      <dgm:t>
        <a:bodyPr/>
        <a:lstStyle/>
        <a:p>
          <a:endParaRPr lang="es-CL"/>
        </a:p>
      </dgm:t>
    </dgm:pt>
    <dgm:pt modelId="{3F22A082-C892-49A6-B98D-36A0961500BA}">
      <dgm:prSet/>
      <dgm:spPr/>
      <dgm:t>
        <a:bodyPr/>
        <a:lstStyle/>
        <a:p>
          <a:r>
            <a:rPr lang="es-CL" b="1" dirty="0"/>
            <a:t>Internet </a:t>
          </a:r>
          <a:r>
            <a:rPr lang="es-CL" b="1" dirty="0" err="1"/>
            <a:t>Governance</a:t>
          </a:r>
          <a:r>
            <a:rPr lang="es-CL" b="1" dirty="0"/>
            <a:t> </a:t>
          </a:r>
          <a:r>
            <a:rPr lang="es-CL" b="1" dirty="0" err="1"/>
            <a:t>Forum</a:t>
          </a:r>
          <a:r>
            <a:rPr lang="es-CL" b="1" dirty="0"/>
            <a:t> (IGF),</a:t>
          </a:r>
          <a:r>
            <a:rPr lang="es-CL" b="0" dirty="0"/>
            <a:t> Paris, 12-14 Nov, 2018 </a:t>
          </a:r>
        </a:p>
      </dgm:t>
    </dgm:pt>
    <dgm:pt modelId="{B345C227-657E-4B04-8303-DDDE9422F464}" type="parTrans" cxnId="{4D76B332-2E22-4A1E-B9ED-6F59B3723C91}">
      <dgm:prSet/>
      <dgm:spPr/>
      <dgm:t>
        <a:bodyPr/>
        <a:lstStyle/>
        <a:p>
          <a:endParaRPr lang="es-CL"/>
        </a:p>
      </dgm:t>
    </dgm:pt>
    <dgm:pt modelId="{009B059F-7A3F-4808-BCAF-DC61DD72EB96}" type="sibTrans" cxnId="{4D76B332-2E22-4A1E-B9ED-6F59B3723C91}">
      <dgm:prSet/>
      <dgm:spPr/>
      <dgm:t>
        <a:bodyPr/>
        <a:lstStyle/>
        <a:p>
          <a:endParaRPr lang="es-CL"/>
        </a:p>
      </dgm:t>
    </dgm:pt>
    <dgm:pt modelId="{564EAD78-A362-4CF0-AFCE-AC7DF962EDB9}" type="pres">
      <dgm:prSet presAssocID="{87E80B57-6611-4F1D-A75D-470A1E818C1D}" presName="Name0" presStyleCnt="0">
        <dgm:presLayoutVars>
          <dgm:dir/>
          <dgm:animLvl val="lvl"/>
          <dgm:resizeHandles val="exact"/>
        </dgm:presLayoutVars>
      </dgm:prSet>
      <dgm:spPr/>
    </dgm:pt>
    <dgm:pt modelId="{D651FCAF-90BE-4608-A2A4-C930FCE62FF4}" type="pres">
      <dgm:prSet presAssocID="{820BEDC3-4B02-44A8-B3B2-3F9F6AF46980}" presName="linNode" presStyleCnt="0"/>
      <dgm:spPr/>
    </dgm:pt>
    <dgm:pt modelId="{E3D12283-6459-4D8A-83B8-E3D9B9B7384C}" type="pres">
      <dgm:prSet presAssocID="{820BEDC3-4B02-44A8-B3B2-3F9F6AF46980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CE879EE6-D600-496C-BACC-24AC2F7DFA01}" type="pres">
      <dgm:prSet presAssocID="{820BEDC3-4B02-44A8-B3B2-3F9F6AF46980}" presName="descendantText" presStyleLbl="alignAccFollowNode1" presStyleIdx="0" presStyleCnt="1" custScaleY="112790">
        <dgm:presLayoutVars>
          <dgm:bulletEnabled val="1"/>
        </dgm:presLayoutVars>
      </dgm:prSet>
      <dgm:spPr/>
    </dgm:pt>
  </dgm:ptLst>
  <dgm:cxnLst>
    <dgm:cxn modelId="{21434005-882E-4A85-ABD8-94BDE67DC33F}" type="presOf" srcId="{D67F9551-FAFE-4A21-9781-DCE67FDC026E}" destId="{CE879EE6-D600-496C-BACC-24AC2F7DFA01}" srcOrd="0" destOrd="1" presId="urn:microsoft.com/office/officeart/2005/8/layout/vList5"/>
    <dgm:cxn modelId="{7034A00A-DAA5-450D-9C96-B66B0D33D1AD}" type="presOf" srcId="{87E80B57-6611-4F1D-A75D-470A1E818C1D}" destId="{564EAD78-A362-4CF0-AFCE-AC7DF962EDB9}" srcOrd="0" destOrd="0" presId="urn:microsoft.com/office/officeart/2005/8/layout/vList5"/>
    <dgm:cxn modelId="{AEA93D1A-7852-4D65-9031-68B45F3B625F}" type="presOf" srcId="{B1AD58FA-8E95-4398-AA73-43218685F757}" destId="{CE879EE6-D600-496C-BACC-24AC2F7DFA01}" srcOrd="0" destOrd="4" presId="urn:microsoft.com/office/officeart/2005/8/layout/vList5"/>
    <dgm:cxn modelId="{CBB4D524-54B2-4708-8326-F1C766A28680}" srcId="{820BEDC3-4B02-44A8-B3B2-3F9F6AF46980}" destId="{55668480-97CD-4AC1-9BC9-FFEFAE879E57}" srcOrd="2" destOrd="0" parTransId="{F563E224-A352-4876-8795-DD8A1070CA41}" sibTransId="{8DA7137C-63F4-4996-B8A2-F1BB68036DDD}"/>
    <dgm:cxn modelId="{4D76B332-2E22-4A1E-B9ED-6F59B3723C91}" srcId="{820BEDC3-4B02-44A8-B3B2-3F9F6AF46980}" destId="{3F22A082-C892-49A6-B98D-36A0961500BA}" srcOrd="5" destOrd="0" parTransId="{B345C227-657E-4B04-8303-DDDE9422F464}" sibTransId="{009B059F-7A3F-4808-BCAF-DC61DD72EB96}"/>
    <dgm:cxn modelId="{1098365B-CD18-40E2-B890-81DE2297EF6F}" srcId="{820BEDC3-4B02-44A8-B3B2-3F9F6AF46980}" destId="{B1AD58FA-8E95-4398-AA73-43218685F757}" srcOrd="4" destOrd="0" parTransId="{34070A31-02F2-45BA-93CD-010688F584B6}" sibTransId="{156C5888-8B36-4413-8748-2189BDEEFC7D}"/>
    <dgm:cxn modelId="{DA552E68-1C74-4035-BCA4-F4AC5DD26AF7}" type="presOf" srcId="{C810077E-7FE4-4D6D-9A2C-D3CE17CF8869}" destId="{CE879EE6-D600-496C-BACC-24AC2F7DFA01}" srcOrd="0" destOrd="3" presId="urn:microsoft.com/office/officeart/2005/8/layout/vList5"/>
    <dgm:cxn modelId="{ABD2474F-DB09-4D9B-A1A9-95466E238397}" type="presOf" srcId="{3F22A082-C892-49A6-B98D-36A0961500BA}" destId="{CE879EE6-D600-496C-BACC-24AC2F7DFA01}" srcOrd="0" destOrd="5" presId="urn:microsoft.com/office/officeart/2005/8/layout/vList5"/>
    <dgm:cxn modelId="{4213D188-4177-41D6-8C41-6029B9EC6F2F}" srcId="{820BEDC3-4B02-44A8-B3B2-3F9F6AF46980}" destId="{F3600B38-2692-4AD0-9187-7145D1CFFF6E}" srcOrd="0" destOrd="0" parTransId="{6C993ADF-223C-4507-A831-256E2F0B1BB7}" sibTransId="{ACE987DA-825B-4C6F-8C2E-73C775E87CA0}"/>
    <dgm:cxn modelId="{43D48792-58AD-48D1-BDB0-29FDB85B8312}" srcId="{820BEDC3-4B02-44A8-B3B2-3F9F6AF46980}" destId="{943EDBDC-A336-4FAE-A4DA-166300DDB8BC}" srcOrd="6" destOrd="0" parTransId="{E7160194-18B2-43C3-A5A9-7607900B33C0}" sibTransId="{3C66E2EB-E308-46DD-B0E6-7790E8FF3430}"/>
    <dgm:cxn modelId="{1F70C294-8AF9-4BA7-BCA7-7D27220967BF}" type="presOf" srcId="{F3600B38-2692-4AD0-9187-7145D1CFFF6E}" destId="{CE879EE6-D600-496C-BACC-24AC2F7DFA01}" srcOrd="0" destOrd="0" presId="urn:microsoft.com/office/officeart/2005/8/layout/vList5"/>
    <dgm:cxn modelId="{A76215A0-132E-49F5-8053-47A0C25BDF5C}" type="presOf" srcId="{820BEDC3-4B02-44A8-B3B2-3F9F6AF46980}" destId="{E3D12283-6459-4D8A-83B8-E3D9B9B7384C}" srcOrd="0" destOrd="0" presId="urn:microsoft.com/office/officeart/2005/8/layout/vList5"/>
    <dgm:cxn modelId="{346144A7-9440-4914-B1AA-816F66EBC9C0}" type="presOf" srcId="{943EDBDC-A336-4FAE-A4DA-166300DDB8BC}" destId="{CE879EE6-D600-496C-BACC-24AC2F7DFA01}" srcOrd="0" destOrd="6" presId="urn:microsoft.com/office/officeart/2005/8/layout/vList5"/>
    <dgm:cxn modelId="{811A0AD0-3FEC-4BF1-BADA-8B7747AB0C54}" srcId="{820BEDC3-4B02-44A8-B3B2-3F9F6AF46980}" destId="{D67F9551-FAFE-4A21-9781-DCE67FDC026E}" srcOrd="1" destOrd="0" parTransId="{B7F4FD1D-BA2B-4CF5-8B9B-E61E9ECCDF29}" sibTransId="{42C1BB72-C8FA-4CDE-9399-051097AAF378}"/>
    <dgm:cxn modelId="{F2C180D0-F49A-4618-AC11-82B58D017693}" srcId="{87E80B57-6611-4F1D-A75D-470A1E818C1D}" destId="{820BEDC3-4B02-44A8-B3B2-3F9F6AF46980}" srcOrd="0" destOrd="0" parTransId="{08EEA8A9-4203-4DE0-A6C5-5238D63345DC}" sibTransId="{B5BCD76E-B51A-42D7-B1FA-15C67109B141}"/>
    <dgm:cxn modelId="{0DADBCD2-1981-4CFE-B32A-B5CF2D9894C1}" srcId="{820BEDC3-4B02-44A8-B3B2-3F9F6AF46980}" destId="{C810077E-7FE4-4D6D-9A2C-D3CE17CF8869}" srcOrd="3" destOrd="0" parTransId="{89F8BC01-8087-4634-B61C-B8A0EE157319}" sibTransId="{200B41D5-31B7-4206-9635-CEEA69952BA0}"/>
    <dgm:cxn modelId="{73A08CD3-C144-48F9-95D3-547B3B7BA35D}" type="presOf" srcId="{55668480-97CD-4AC1-9BC9-FFEFAE879E57}" destId="{CE879EE6-D600-496C-BACC-24AC2F7DFA01}" srcOrd="0" destOrd="2" presId="urn:microsoft.com/office/officeart/2005/8/layout/vList5"/>
    <dgm:cxn modelId="{7D2D1ADF-7E79-4F64-B0D5-972896DF5007}" type="presOf" srcId="{058E6163-FA93-4C3F-A083-24984EA22758}" destId="{CE879EE6-D600-496C-BACC-24AC2F7DFA01}" srcOrd="0" destOrd="7" presId="urn:microsoft.com/office/officeart/2005/8/layout/vList5"/>
    <dgm:cxn modelId="{D3694AE0-1D02-42D9-8276-D75B6A2526FB}" srcId="{820BEDC3-4B02-44A8-B3B2-3F9F6AF46980}" destId="{058E6163-FA93-4C3F-A083-24984EA22758}" srcOrd="7" destOrd="0" parTransId="{6661142A-3A01-4A38-80B8-D568DA13F627}" sibTransId="{A1E7E4BA-8BFF-4F4E-9F35-D6C4D6D9A8A8}"/>
    <dgm:cxn modelId="{40E4A6C4-CD93-465F-A0FE-C182FAACF6D6}" type="presParOf" srcId="{564EAD78-A362-4CF0-AFCE-AC7DF962EDB9}" destId="{D651FCAF-90BE-4608-A2A4-C930FCE62FF4}" srcOrd="0" destOrd="0" presId="urn:microsoft.com/office/officeart/2005/8/layout/vList5"/>
    <dgm:cxn modelId="{48255655-E6D0-4604-A4D5-D233D114416D}" type="presParOf" srcId="{D651FCAF-90BE-4608-A2A4-C930FCE62FF4}" destId="{E3D12283-6459-4D8A-83B8-E3D9B9B7384C}" srcOrd="0" destOrd="0" presId="urn:microsoft.com/office/officeart/2005/8/layout/vList5"/>
    <dgm:cxn modelId="{40451C0A-C236-4DC1-B310-D17257389589}" type="presParOf" srcId="{D651FCAF-90BE-4608-A2A4-C930FCE62FF4}" destId="{CE879EE6-D600-496C-BACC-24AC2F7DFA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825636-C642-4616-8A81-B2EE2F0EFAD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CL"/>
        </a:p>
      </dgm:t>
    </dgm:pt>
    <dgm:pt modelId="{2991851C-4323-4625-9118-C34F23EBEDE0}">
      <dgm:prSet/>
      <dgm:spPr/>
      <dgm:t>
        <a:bodyPr/>
        <a:lstStyle/>
        <a:p>
          <a:r>
            <a:rPr lang="es-CL"/>
            <a:t>3/10 Sep : “11eme Edition </a:t>
          </a:r>
          <a:r>
            <a:rPr lang="es-CL" b="1"/>
            <a:t>Forum Convergences</a:t>
          </a:r>
          <a:r>
            <a:rPr lang="es-CL"/>
            <a:t>”, Palais Brongiart-Paris</a:t>
          </a:r>
        </a:p>
      </dgm:t>
    </dgm:pt>
    <dgm:pt modelId="{8793D901-16F6-46C1-A664-D4E0B05228D7}" type="parTrans" cxnId="{3735C3F4-09C2-449E-9D78-E13CB9C58FDF}">
      <dgm:prSet/>
      <dgm:spPr/>
      <dgm:t>
        <a:bodyPr/>
        <a:lstStyle/>
        <a:p>
          <a:endParaRPr lang="es-CL"/>
        </a:p>
      </dgm:t>
    </dgm:pt>
    <dgm:pt modelId="{5617E724-7FDB-4F21-9C14-81121A0134E4}" type="sibTrans" cxnId="{3735C3F4-09C2-449E-9D78-E13CB9C58FDF}">
      <dgm:prSet/>
      <dgm:spPr/>
      <dgm:t>
        <a:bodyPr/>
        <a:lstStyle/>
        <a:p>
          <a:endParaRPr lang="es-CL"/>
        </a:p>
      </dgm:t>
    </dgm:pt>
    <dgm:pt modelId="{A2A37F03-18F4-477A-847D-3ABA14545151}">
      <dgm:prSet/>
      <dgm:spPr/>
      <dgm:t>
        <a:bodyPr/>
        <a:lstStyle/>
        <a:p>
          <a:r>
            <a:rPr lang="es-CL"/>
            <a:t>28/30 Sep : “</a:t>
          </a:r>
          <a:r>
            <a:rPr lang="es-CL" b="1"/>
            <a:t>7eme édition LHF Forum</a:t>
          </a:r>
          <a:r>
            <a:rPr lang="es-CL"/>
            <a:t>”, Le Havre</a:t>
          </a:r>
        </a:p>
      </dgm:t>
    </dgm:pt>
    <dgm:pt modelId="{3613EB0E-8DE8-4E72-B7C2-AA7D9E99CFAF}" type="parTrans" cxnId="{0E2F0772-36A9-4BA5-AC7A-30EA0C12E9EC}">
      <dgm:prSet/>
      <dgm:spPr/>
      <dgm:t>
        <a:bodyPr/>
        <a:lstStyle/>
        <a:p>
          <a:endParaRPr lang="es-CL"/>
        </a:p>
      </dgm:t>
    </dgm:pt>
    <dgm:pt modelId="{2E04FE8F-A395-461F-8A92-4BBE7F3EBB61}" type="sibTrans" cxnId="{0E2F0772-36A9-4BA5-AC7A-30EA0C12E9EC}">
      <dgm:prSet/>
      <dgm:spPr/>
      <dgm:t>
        <a:bodyPr/>
        <a:lstStyle/>
        <a:p>
          <a:endParaRPr lang="es-CL"/>
        </a:p>
      </dgm:t>
    </dgm:pt>
    <dgm:pt modelId="{1BA9A7E8-C446-4A19-905B-33C498D91552}">
      <dgm:prSet/>
      <dgm:spPr/>
      <dgm:t>
        <a:bodyPr/>
        <a:lstStyle/>
        <a:p>
          <a:r>
            <a:rPr lang="es-CL" dirty="0"/>
            <a:t>11 Oct : “</a:t>
          </a:r>
          <a:r>
            <a:rPr lang="es-CL" b="1" dirty="0"/>
            <a:t>Global </a:t>
          </a:r>
          <a:r>
            <a:rPr lang="es-CL" b="1" dirty="0" err="1"/>
            <a:t>Investment</a:t>
          </a:r>
          <a:r>
            <a:rPr lang="es-CL" b="1" dirty="0"/>
            <a:t> </a:t>
          </a:r>
          <a:r>
            <a:rPr lang="es-CL" b="1" dirty="0" err="1"/>
            <a:t>Forum</a:t>
          </a:r>
          <a:r>
            <a:rPr lang="es-CL" dirty="0"/>
            <a:t>”, Paris </a:t>
          </a:r>
          <a:r>
            <a:rPr lang="es-CL" dirty="0" err="1"/>
            <a:t>Europlace</a:t>
          </a:r>
          <a:endParaRPr lang="es-CL" dirty="0"/>
        </a:p>
      </dgm:t>
    </dgm:pt>
    <dgm:pt modelId="{AA2CBD03-1F35-4EDE-8209-A737A59A4536}" type="parTrans" cxnId="{A349A749-FA00-4972-BEE8-E47B205FCE6C}">
      <dgm:prSet/>
      <dgm:spPr/>
      <dgm:t>
        <a:bodyPr/>
        <a:lstStyle/>
        <a:p>
          <a:endParaRPr lang="es-CL"/>
        </a:p>
      </dgm:t>
    </dgm:pt>
    <dgm:pt modelId="{1F4F6264-0A7B-4181-AE94-BD872DFE9A1F}" type="sibTrans" cxnId="{A349A749-FA00-4972-BEE8-E47B205FCE6C}">
      <dgm:prSet/>
      <dgm:spPr/>
      <dgm:t>
        <a:bodyPr/>
        <a:lstStyle/>
        <a:p>
          <a:endParaRPr lang="es-CL"/>
        </a:p>
      </dgm:t>
    </dgm:pt>
    <dgm:pt modelId="{452A7843-F0E6-43F4-B474-FE3ED7232D85}">
      <dgm:prSet/>
      <dgm:spPr/>
      <dgm:t>
        <a:bodyPr/>
        <a:lstStyle/>
        <a:p>
          <a:r>
            <a:rPr lang="es-CL" b="1"/>
            <a:t>PARIS INFRAWEEK </a:t>
          </a:r>
          <a:r>
            <a:rPr lang="es-CL"/>
            <a:t>2018</a:t>
          </a:r>
        </a:p>
      </dgm:t>
    </dgm:pt>
    <dgm:pt modelId="{1C12A4BF-23C5-472E-AF3F-ED4F37561A9A}" type="parTrans" cxnId="{9D61BC35-319B-4E69-A2E2-0CCD285AED22}">
      <dgm:prSet/>
      <dgm:spPr/>
      <dgm:t>
        <a:bodyPr/>
        <a:lstStyle/>
        <a:p>
          <a:endParaRPr lang="es-CL"/>
        </a:p>
      </dgm:t>
    </dgm:pt>
    <dgm:pt modelId="{59A31CE4-E2C5-49BE-8622-49067EB8176F}" type="sibTrans" cxnId="{9D61BC35-319B-4E69-A2E2-0CCD285AED22}">
      <dgm:prSet/>
      <dgm:spPr/>
      <dgm:t>
        <a:bodyPr/>
        <a:lstStyle/>
        <a:p>
          <a:endParaRPr lang="es-CL"/>
        </a:p>
      </dgm:t>
    </dgm:pt>
    <dgm:pt modelId="{3120310E-6675-4A50-BFF6-51CF9D7A5829}">
      <dgm:prSet/>
      <dgm:spPr/>
      <dgm:t>
        <a:bodyPr/>
        <a:lstStyle/>
        <a:p>
          <a:r>
            <a:rPr lang="en-US"/>
            <a:t>Paris - October 8th to 12th, 2018</a:t>
          </a:r>
          <a:endParaRPr lang="es-CL"/>
        </a:p>
      </dgm:t>
    </dgm:pt>
    <dgm:pt modelId="{71166A18-E7D2-4CE2-9477-055731690773}" type="parTrans" cxnId="{1D593B4D-0D75-45AF-A9CA-BC1FB6C2AE09}">
      <dgm:prSet/>
      <dgm:spPr/>
      <dgm:t>
        <a:bodyPr/>
        <a:lstStyle/>
        <a:p>
          <a:endParaRPr lang="es-CL"/>
        </a:p>
      </dgm:t>
    </dgm:pt>
    <dgm:pt modelId="{8EB382C8-79CA-4D25-99D1-1D8BE91CDF1D}" type="sibTrans" cxnId="{1D593B4D-0D75-45AF-A9CA-BC1FB6C2AE09}">
      <dgm:prSet/>
      <dgm:spPr/>
      <dgm:t>
        <a:bodyPr/>
        <a:lstStyle/>
        <a:p>
          <a:endParaRPr lang="es-CL"/>
        </a:p>
      </dgm:t>
    </dgm:pt>
    <dgm:pt modelId="{B962A41D-BA3A-43D1-B970-E8277CD3C14F}">
      <dgm:prSet/>
      <dgm:spPr/>
      <dgm:t>
        <a:bodyPr/>
        <a:lstStyle/>
        <a:p>
          <a:r>
            <a:rPr lang="en-US" b="1"/>
            <a:t>Climate Financial Day</a:t>
          </a:r>
          <a:r>
            <a:rPr lang="en-US"/>
            <a:t>, 26/28 Novembre, 2018</a:t>
          </a:r>
          <a:endParaRPr lang="es-CL"/>
        </a:p>
      </dgm:t>
    </dgm:pt>
    <dgm:pt modelId="{377EBFD3-173F-4300-AD7A-C1017934C6AC}" type="parTrans" cxnId="{326E4B24-5492-4B51-B556-12AB9D32460C}">
      <dgm:prSet/>
      <dgm:spPr/>
      <dgm:t>
        <a:bodyPr/>
        <a:lstStyle/>
        <a:p>
          <a:endParaRPr lang="es-CL"/>
        </a:p>
      </dgm:t>
    </dgm:pt>
    <dgm:pt modelId="{22FFA205-2533-4CD5-9340-6ED46CDD61E0}" type="sibTrans" cxnId="{326E4B24-5492-4B51-B556-12AB9D32460C}">
      <dgm:prSet/>
      <dgm:spPr/>
      <dgm:t>
        <a:bodyPr/>
        <a:lstStyle/>
        <a:p>
          <a:endParaRPr lang="es-CL"/>
        </a:p>
      </dgm:t>
    </dgm:pt>
    <dgm:pt modelId="{AEADC33E-AA85-432A-9D93-8003C9728E4E}">
      <dgm:prSet/>
      <dgm:spPr/>
      <dgm:t>
        <a:bodyPr/>
        <a:lstStyle/>
        <a:p>
          <a:r>
            <a:rPr lang="es-CL"/>
            <a:t>3/14 Dec, “</a:t>
          </a:r>
          <a:r>
            <a:rPr lang="es-CL" b="1"/>
            <a:t>Conference Globale COP24-UNFCCC</a:t>
          </a:r>
          <a:r>
            <a:rPr lang="es-CL"/>
            <a:t>”, Katowice. Pologne.</a:t>
          </a:r>
        </a:p>
      </dgm:t>
    </dgm:pt>
    <dgm:pt modelId="{F689E4D4-5799-40BB-BDE2-8B7F80201B73}" type="parTrans" cxnId="{730CA155-A717-4246-8B5C-B53E1197391E}">
      <dgm:prSet/>
      <dgm:spPr/>
      <dgm:t>
        <a:bodyPr/>
        <a:lstStyle/>
        <a:p>
          <a:endParaRPr lang="es-CL"/>
        </a:p>
      </dgm:t>
    </dgm:pt>
    <dgm:pt modelId="{42BB32A9-1FAE-4709-951F-4D9C5230114B}" type="sibTrans" cxnId="{730CA155-A717-4246-8B5C-B53E1197391E}">
      <dgm:prSet/>
      <dgm:spPr/>
      <dgm:t>
        <a:bodyPr/>
        <a:lstStyle/>
        <a:p>
          <a:endParaRPr lang="es-CL"/>
        </a:p>
      </dgm:t>
    </dgm:pt>
    <dgm:pt modelId="{7B7F25C2-DAA9-486E-9282-1D87EA759606}" type="pres">
      <dgm:prSet presAssocID="{0B825636-C642-4616-8A81-B2EE2F0EFADB}" presName="CompostProcess" presStyleCnt="0">
        <dgm:presLayoutVars>
          <dgm:dir/>
          <dgm:resizeHandles val="exact"/>
        </dgm:presLayoutVars>
      </dgm:prSet>
      <dgm:spPr/>
    </dgm:pt>
    <dgm:pt modelId="{27A0233D-1651-44BA-BA37-4DBC142AB88B}" type="pres">
      <dgm:prSet presAssocID="{0B825636-C642-4616-8A81-B2EE2F0EFADB}" presName="arrow" presStyleLbl="bgShp" presStyleIdx="0" presStyleCnt="1"/>
      <dgm:spPr/>
    </dgm:pt>
    <dgm:pt modelId="{614C317B-204C-493E-8F47-A31577B1A50D}" type="pres">
      <dgm:prSet presAssocID="{0B825636-C642-4616-8A81-B2EE2F0EFADB}" presName="linearProcess" presStyleCnt="0"/>
      <dgm:spPr/>
    </dgm:pt>
    <dgm:pt modelId="{AE3D2563-2055-4AF0-A652-0B2CF4DFF1C1}" type="pres">
      <dgm:prSet presAssocID="{2991851C-4323-4625-9118-C34F23EBEDE0}" presName="textNode" presStyleLbl="node1" presStyleIdx="0" presStyleCnt="7">
        <dgm:presLayoutVars>
          <dgm:bulletEnabled val="1"/>
        </dgm:presLayoutVars>
      </dgm:prSet>
      <dgm:spPr/>
    </dgm:pt>
    <dgm:pt modelId="{6930F983-9979-4042-807C-DD52CD9A65E1}" type="pres">
      <dgm:prSet presAssocID="{5617E724-7FDB-4F21-9C14-81121A0134E4}" presName="sibTrans" presStyleCnt="0"/>
      <dgm:spPr/>
    </dgm:pt>
    <dgm:pt modelId="{C154FE46-BC1A-4F08-9A2D-ED50B2617036}" type="pres">
      <dgm:prSet presAssocID="{A2A37F03-18F4-477A-847D-3ABA14545151}" presName="textNode" presStyleLbl="node1" presStyleIdx="1" presStyleCnt="7">
        <dgm:presLayoutVars>
          <dgm:bulletEnabled val="1"/>
        </dgm:presLayoutVars>
      </dgm:prSet>
      <dgm:spPr/>
    </dgm:pt>
    <dgm:pt modelId="{5C4A499C-7FA8-4496-96C0-6E6B5F3939F8}" type="pres">
      <dgm:prSet presAssocID="{2E04FE8F-A395-461F-8A92-4BBE7F3EBB61}" presName="sibTrans" presStyleCnt="0"/>
      <dgm:spPr/>
    </dgm:pt>
    <dgm:pt modelId="{DFA89EC1-2814-4ABC-B0CE-6B2213F52894}" type="pres">
      <dgm:prSet presAssocID="{1BA9A7E8-C446-4A19-905B-33C498D91552}" presName="textNode" presStyleLbl="node1" presStyleIdx="2" presStyleCnt="7">
        <dgm:presLayoutVars>
          <dgm:bulletEnabled val="1"/>
        </dgm:presLayoutVars>
      </dgm:prSet>
      <dgm:spPr/>
    </dgm:pt>
    <dgm:pt modelId="{743C3FFE-FA5C-4D13-A5CB-E5274927215A}" type="pres">
      <dgm:prSet presAssocID="{1F4F6264-0A7B-4181-AE94-BD872DFE9A1F}" presName="sibTrans" presStyleCnt="0"/>
      <dgm:spPr/>
    </dgm:pt>
    <dgm:pt modelId="{3E40C05E-4155-4BB1-AF0A-9D8FBEADB8C3}" type="pres">
      <dgm:prSet presAssocID="{452A7843-F0E6-43F4-B474-FE3ED7232D85}" presName="textNode" presStyleLbl="node1" presStyleIdx="3" presStyleCnt="7">
        <dgm:presLayoutVars>
          <dgm:bulletEnabled val="1"/>
        </dgm:presLayoutVars>
      </dgm:prSet>
      <dgm:spPr/>
    </dgm:pt>
    <dgm:pt modelId="{9DCFEDDA-1095-4954-8BCD-D35CF3E4E20A}" type="pres">
      <dgm:prSet presAssocID="{59A31CE4-E2C5-49BE-8622-49067EB8176F}" presName="sibTrans" presStyleCnt="0"/>
      <dgm:spPr/>
    </dgm:pt>
    <dgm:pt modelId="{70B6A60E-8F96-4BA7-AB27-EFDB3CB9D783}" type="pres">
      <dgm:prSet presAssocID="{3120310E-6675-4A50-BFF6-51CF9D7A5829}" presName="textNode" presStyleLbl="node1" presStyleIdx="4" presStyleCnt="7">
        <dgm:presLayoutVars>
          <dgm:bulletEnabled val="1"/>
        </dgm:presLayoutVars>
      </dgm:prSet>
      <dgm:spPr/>
    </dgm:pt>
    <dgm:pt modelId="{0701D856-1586-4877-8B3C-0AA978B3427C}" type="pres">
      <dgm:prSet presAssocID="{8EB382C8-79CA-4D25-99D1-1D8BE91CDF1D}" presName="sibTrans" presStyleCnt="0"/>
      <dgm:spPr/>
    </dgm:pt>
    <dgm:pt modelId="{27ADF2BA-C482-4645-8D6D-D59491234D38}" type="pres">
      <dgm:prSet presAssocID="{B962A41D-BA3A-43D1-B970-E8277CD3C14F}" presName="textNode" presStyleLbl="node1" presStyleIdx="5" presStyleCnt="7">
        <dgm:presLayoutVars>
          <dgm:bulletEnabled val="1"/>
        </dgm:presLayoutVars>
      </dgm:prSet>
      <dgm:spPr/>
    </dgm:pt>
    <dgm:pt modelId="{DA7C0705-1F4B-42BE-A23A-F756B48190BD}" type="pres">
      <dgm:prSet presAssocID="{22FFA205-2533-4CD5-9340-6ED46CDD61E0}" presName="sibTrans" presStyleCnt="0"/>
      <dgm:spPr/>
    </dgm:pt>
    <dgm:pt modelId="{A152862A-FFE9-49F6-85E3-E2F3D399A052}" type="pres">
      <dgm:prSet presAssocID="{AEADC33E-AA85-432A-9D93-8003C9728E4E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326E4B24-5492-4B51-B556-12AB9D32460C}" srcId="{0B825636-C642-4616-8A81-B2EE2F0EFADB}" destId="{B962A41D-BA3A-43D1-B970-E8277CD3C14F}" srcOrd="5" destOrd="0" parTransId="{377EBFD3-173F-4300-AD7A-C1017934C6AC}" sibTransId="{22FFA205-2533-4CD5-9340-6ED46CDD61E0}"/>
    <dgm:cxn modelId="{E6435132-3E86-4972-ADF0-24B228EA8AB9}" type="presOf" srcId="{1BA9A7E8-C446-4A19-905B-33C498D91552}" destId="{DFA89EC1-2814-4ABC-B0CE-6B2213F52894}" srcOrd="0" destOrd="0" presId="urn:microsoft.com/office/officeart/2005/8/layout/hProcess9"/>
    <dgm:cxn modelId="{9D61BC35-319B-4E69-A2E2-0CCD285AED22}" srcId="{0B825636-C642-4616-8A81-B2EE2F0EFADB}" destId="{452A7843-F0E6-43F4-B474-FE3ED7232D85}" srcOrd="3" destOrd="0" parTransId="{1C12A4BF-23C5-472E-AF3F-ED4F37561A9A}" sibTransId="{59A31CE4-E2C5-49BE-8622-49067EB8176F}"/>
    <dgm:cxn modelId="{D05FEA36-06A0-41AA-B8E3-81D233156DF1}" type="presOf" srcId="{2991851C-4323-4625-9118-C34F23EBEDE0}" destId="{AE3D2563-2055-4AF0-A652-0B2CF4DFF1C1}" srcOrd="0" destOrd="0" presId="urn:microsoft.com/office/officeart/2005/8/layout/hProcess9"/>
    <dgm:cxn modelId="{105F9E68-DA03-44A7-B622-B0A7224743FC}" type="presOf" srcId="{452A7843-F0E6-43F4-B474-FE3ED7232D85}" destId="{3E40C05E-4155-4BB1-AF0A-9D8FBEADB8C3}" srcOrd="0" destOrd="0" presId="urn:microsoft.com/office/officeart/2005/8/layout/hProcess9"/>
    <dgm:cxn modelId="{A349A749-FA00-4972-BEE8-E47B205FCE6C}" srcId="{0B825636-C642-4616-8A81-B2EE2F0EFADB}" destId="{1BA9A7E8-C446-4A19-905B-33C498D91552}" srcOrd="2" destOrd="0" parTransId="{AA2CBD03-1F35-4EDE-8209-A737A59A4536}" sibTransId="{1F4F6264-0A7B-4181-AE94-BD872DFE9A1F}"/>
    <dgm:cxn modelId="{1D593B4D-0D75-45AF-A9CA-BC1FB6C2AE09}" srcId="{0B825636-C642-4616-8A81-B2EE2F0EFADB}" destId="{3120310E-6675-4A50-BFF6-51CF9D7A5829}" srcOrd="4" destOrd="0" parTransId="{71166A18-E7D2-4CE2-9477-055731690773}" sibTransId="{8EB382C8-79CA-4D25-99D1-1D8BE91CDF1D}"/>
    <dgm:cxn modelId="{0E2F0772-36A9-4BA5-AC7A-30EA0C12E9EC}" srcId="{0B825636-C642-4616-8A81-B2EE2F0EFADB}" destId="{A2A37F03-18F4-477A-847D-3ABA14545151}" srcOrd="1" destOrd="0" parTransId="{3613EB0E-8DE8-4E72-B7C2-AA7D9E99CFAF}" sibTransId="{2E04FE8F-A395-461F-8A92-4BBE7F3EBB61}"/>
    <dgm:cxn modelId="{730CA155-A717-4246-8B5C-B53E1197391E}" srcId="{0B825636-C642-4616-8A81-B2EE2F0EFADB}" destId="{AEADC33E-AA85-432A-9D93-8003C9728E4E}" srcOrd="6" destOrd="0" parTransId="{F689E4D4-5799-40BB-BDE2-8B7F80201B73}" sibTransId="{42BB32A9-1FAE-4709-951F-4D9C5230114B}"/>
    <dgm:cxn modelId="{DF2C3E88-9C0B-4F73-B276-01D245624814}" type="presOf" srcId="{AEADC33E-AA85-432A-9D93-8003C9728E4E}" destId="{A152862A-FFE9-49F6-85E3-E2F3D399A052}" srcOrd="0" destOrd="0" presId="urn:microsoft.com/office/officeart/2005/8/layout/hProcess9"/>
    <dgm:cxn modelId="{BDD133CC-1F3E-4F94-887B-9934FD323FB8}" type="presOf" srcId="{A2A37F03-18F4-477A-847D-3ABA14545151}" destId="{C154FE46-BC1A-4F08-9A2D-ED50B2617036}" srcOrd="0" destOrd="0" presId="urn:microsoft.com/office/officeart/2005/8/layout/hProcess9"/>
    <dgm:cxn modelId="{E0AE8CD2-9EB3-42DA-ABD3-471E225C903A}" type="presOf" srcId="{B962A41D-BA3A-43D1-B970-E8277CD3C14F}" destId="{27ADF2BA-C482-4645-8D6D-D59491234D38}" srcOrd="0" destOrd="0" presId="urn:microsoft.com/office/officeart/2005/8/layout/hProcess9"/>
    <dgm:cxn modelId="{7CD86FE3-CD93-454B-8901-0A041499758F}" type="presOf" srcId="{0B825636-C642-4616-8A81-B2EE2F0EFADB}" destId="{7B7F25C2-DAA9-486E-9282-1D87EA759606}" srcOrd="0" destOrd="0" presId="urn:microsoft.com/office/officeart/2005/8/layout/hProcess9"/>
    <dgm:cxn modelId="{07C7E5EE-E26A-46EC-B1CD-3CFD2683F4B2}" type="presOf" srcId="{3120310E-6675-4A50-BFF6-51CF9D7A5829}" destId="{70B6A60E-8F96-4BA7-AB27-EFDB3CB9D783}" srcOrd="0" destOrd="0" presId="urn:microsoft.com/office/officeart/2005/8/layout/hProcess9"/>
    <dgm:cxn modelId="{3735C3F4-09C2-449E-9D78-E13CB9C58FDF}" srcId="{0B825636-C642-4616-8A81-B2EE2F0EFADB}" destId="{2991851C-4323-4625-9118-C34F23EBEDE0}" srcOrd="0" destOrd="0" parTransId="{8793D901-16F6-46C1-A664-D4E0B05228D7}" sibTransId="{5617E724-7FDB-4F21-9C14-81121A0134E4}"/>
    <dgm:cxn modelId="{E8F46761-12F8-49F1-A235-CC95B25B442B}" type="presParOf" srcId="{7B7F25C2-DAA9-486E-9282-1D87EA759606}" destId="{27A0233D-1651-44BA-BA37-4DBC142AB88B}" srcOrd="0" destOrd="0" presId="urn:microsoft.com/office/officeart/2005/8/layout/hProcess9"/>
    <dgm:cxn modelId="{899E0EBE-4B7C-43B8-BD15-57D8EB031982}" type="presParOf" srcId="{7B7F25C2-DAA9-486E-9282-1D87EA759606}" destId="{614C317B-204C-493E-8F47-A31577B1A50D}" srcOrd="1" destOrd="0" presId="urn:microsoft.com/office/officeart/2005/8/layout/hProcess9"/>
    <dgm:cxn modelId="{01DF7DF5-952B-4DDB-813E-929C90D29E25}" type="presParOf" srcId="{614C317B-204C-493E-8F47-A31577B1A50D}" destId="{AE3D2563-2055-4AF0-A652-0B2CF4DFF1C1}" srcOrd="0" destOrd="0" presId="urn:microsoft.com/office/officeart/2005/8/layout/hProcess9"/>
    <dgm:cxn modelId="{0EEB8054-2468-44C5-BB20-A95240E87D36}" type="presParOf" srcId="{614C317B-204C-493E-8F47-A31577B1A50D}" destId="{6930F983-9979-4042-807C-DD52CD9A65E1}" srcOrd="1" destOrd="0" presId="urn:microsoft.com/office/officeart/2005/8/layout/hProcess9"/>
    <dgm:cxn modelId="{6A5538B1-F2B5-49D1-B5FD-F5507E6E2A7E}" type="presParOf" srcId="{614C317B-204C-493E-8F47-A31577B1A50D}" destId="{C154FE46-BC1A-4F08-9A2D-ED50B2617036}" srcOrd="2" destOrd="0" presId="urn:microsoft.com/office/officeart/2005/8/layout/hProcess9"/>
    <dgm:cxn modelId="{620056BC-D383-41C7-91A1-BAF1400110EB}" type="presParOf" srcId="{614C317B-204C-493E-8F47-A31577B1A50D}" destId="{5C4A499C-7FA8-4496-96C0-6E6B5F3939F8}" srcOrd="3" destOrd="0" presId="urn:microsoft.com/office/officeart/2005/8/layout/hProcess9"/>
    <dgm:cxn modelId="{FAD106B2-4D33-495D-B512-2A87CDF0361E}" type="presParOf" srcId="{614C317B-204C-493E-8F47-A31577B1A50D}" destId="{DFA89EC1-2814-4ABC-B0CE-6B2213F52894}" srcOrd="4" destOrd="0" presId="urn:microsoft.com/office/officeart/2005/8/layout/hProcess9"/>
    <dgm:cxn modelId="{D834E71F-34EE-4558-87D8-3040A8597433}" type="presParOf" srcId="{614C317B-204C-493E-8F47-A31577B1A50D}" destId="{743C3FFE-FA5C-4D13-A5CB-E5274927215A}" srcOrd="5" destOrd="0" presId="urn:microsoft.com/office/officeart/2005/8/layout/hProcess9"/>
    <dgm:cxn modelId="{9F7453F7-E2D0-4BA8-9C0B-0C686F0B264E}" type="presParOf" srcId="{614C317B-204C-493E-8F47-A31577B1A50D}" destId="{3E40C05E-4155-4BB1-AF0A-9D8FBEADB8C3}" srcOrd="6" destOrd="0" presId="urn:microsoft.com/office/officeart/2005/8/layout/hProcess9"/>
    <dgm:cxn modelId="{5D86ABD1-6184-422C-AD5B-8481AA132629}" type="presParOf" srcId="{614C317B-204C-493E-8F47-A31577B1A50D}" destId="{9DCFEDDA-1095-4954-8BCD-D35CF3E4E20A}" srcOrd="7" destOrd="0" presId="urn:microsoft.com/office/officeart/2005/8/layout/hProcess9"/>
    <dgm:cxn modelId="{44ABC854-F211-46CE-A31C-7B39C1D8549D}" type="presParOf" srcId="{614C317B-204C-493E-8F47-A31577B1A50D}" destId="{70B6A60E-8F96-4BA7-AB27-EFDB3CB9D783}" srcOrd="8" destOrd="0" presId="urn:microsoft.com/office/officeart/2005/8/layout/hProcess9"/>
    <dgm:cxn modelId="{97BEC0E8-E12C-42C7-803D-0E8BC64344E2}" type="presParOf" srcId="{614C317B-204C-493E-8F47-A31577B1A50D}" destId="{0701D856-1586-4877-8B3C-0AA978B3427C}" srcOrd="9" destOrd="0" presId="urn:microsoft.com/office/officeart/2005/8/layout/hProcess9"/>
    <dgm:cxn modelId="{C3940C49-4E35-4859-B9E1-290213C0FEB0}" type="presParOf" srcId="{614C317B-204C-493E-8F47-A31577B1A50D}" destId="{27ADF2BA-C482-4645-8D6D-D59491234D38}" srcOrd="10" destOrd="0" presId="urn:microsoft.com/office/officeart/2005/8/layout/hProcess9"/>
    <dgm:cxn modelId="{5048B92E-FCD9-4176-A8F5-B1BD254EA0BB}" type="presParOf" srcId="{614C317B-204C-493E-8F47-A31577B1A50D}" destId="{DA7C0705-1F4B-42BE-A23A-F756B48190BD}" srcOrd="11" destOrd="0" presId="urn:microsoft.com/office/officeart/2005/8/layout/hProcess9"/>
    <dgm:cxn modelId="{56D2DF21-338E-46AB-99BE-EC19D51EE638}" type="presParOf" srcId="{614C317B-204C-493E-8F47-A31577B1A50D}" destId="{A152862A-FFE9-49F6-85E3-E2F3D399A052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825636-C642-4616-8A81-B2EE2F0EFAD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991851C-4323-4625-9118-C34F23EBEDE0}">
      <dgm:prSet/>
      <dgm:spPr/>
      <dgm:t>
        <a:bodyPr/>
        <a:lstStyle/>
        <a:p>
          <a:r>
            <a:rPr lang="es-CL" b="1" dirty="0"/>
            <a:t>3-10 </a:t>
          </a:r>
          <a:r>
            <a:rPr lang="es-CL" b="1" dirty="0" err="1"/>
            <a:t>Sep</a:t>
          </a:r>
          <a:r>
            <a:rPr lang="es-CL" b="1" dirty="0"/>
            <a:t> : “11eme </a:t>
          </a:r>
          <a:r>
            <a:rPr lang="es-CL" b="1" dirty="0" err="1"/>
            <a:t>Edition</a:t>
          </a:r>
          <a:r>
            <a:rPr lang="es-CL" b="1" dirty="0"/>
            <a:t> </a:t>
          </a:r>
          <a:r>
            <a:rPr lang="es-CL" b="1" dirty="0" err="1"/>
            <a:t>Forum</a:t>
          </a:r>
          <a:r>
            <a:rPr lang="es-CL" b="1" dirty="0"/>
            <a:t> </a:t>
          </a:r>
          <a:r>
            <a:rPr lang="es-CL" b="1" dirty="0" err="1"/>
            <a:t>Convergences</a:t>
          </a:r>
          <a:r>
            <a:rPr lang="es-CL" b="1" dirty="0"/>
            <a:t>”, </a:t>
          </a:r>
          <a:r>
            <a:rPr lang="es-CL" b="1" dirty="0" err="1"/>
            <a:t>Palais</a:t>
          </a:r>
          <a:r>
            <a:rPr lang="es-CL" b="1" dirty="0"/>
            <a:t> </a:t>
          </a:r>
          <a:r>
            <a:rPr lang="es-CL" b="1" dirty="0" err="1"/>
            <a:t>Brongniart</a:t>
          </a:r>
          <a:r>
            <a:rPr lang="es-CL" b="1" dirty="0"/>
            <a:t>-Paris</a:t>
          </a:r>
        </a:p>
      </dgm:t>
    </dgm:pt>
    <dgm:pt modelId="{8793D901-16F6-46C1-A664-D4E0B05228D7}" type="parTrans" cxnId="{3735C3F4-09C2-449E-9D78-E13CB9C58FDF}">
      <dgm:prSet/>
      <dgm:spPr/>
      <dgm:t>
        <a:bodyPr/>
        <a:lstStyle/>
        <a:p>
          <a:endParaRPr lang="es-CL"/>
        </a:p>
      </dgm:t>
    </dgm:pt>
    <dgm:pt modelId="{5617E724-7FDB-4F21-9C14-81121A0134E4}" type="sibTrans" cxnId="{3735C3F4-09C2-449E-9D78-E13CB9C58FDF}">
      <dgm:prSet/>
      <dgm:spPr/>
      <dgm:t>
        <a:bodyPr/>
        <a:lstStyle/>
        <a:p>
          <a:endParaRPr lang="es-CL"/>
        </a:p>
      </dgm:t>
    </dgm:pt>
    <dgm:pt modelId="{A2A37F03-18F4-477A-847D-3ABA14545151}">
      <dgm:prSet/>
      <dgm:spPr/>
      <dgm:t>
        <a:bodyPr/>
        <a:lstStyle/>
        <a:p>
          <a:r>
            <a:rPr lang="es-CL" b="1" dirty="0"/>
            <a:t>28-30 </a:t>
          </a:r>
          <a:r>
            <a:rPr lang="es-CL" b="1" dirty="0" err="1"/>
            <a:t>Sep</a:t>
          </a:r>
          <a:r>
            <a:rPr lang="es-CL" b="1" dirty="0"/>
            <a:t> : “7eme </a:t>
          </a:r>
          <a:r>
            <a:rPr lang="es-CL" b="1" dirty="0" err="1"/>
            <a:t>édition</a:t>
          </a:r>
          <a:r>
            <a:rPr lang="es-CL" b="1" dirty="0"/>
            <a:t> LHF </a:t>
          </a:r>
          <a:r>
            <a:rPr lang="es-CL" b="1" dirty="0" err="1"/>
            <a:t>Forum</a:t>
          </a:r>
          <a:r>
            <a:rPr lang="es-CL" b="1" dirty="0"/>
            <a:t>”, Le </a:t>
          </a:r>
          <a:r>
            <a:rPr lang="es-CL" b="1" dirty="0" err="1"/>
            <a:t>Havre</a:t>
          </a:r>
          <a:endParaRPr lang="es-CL" b="1" dirty="0"/>
        </a:p>
      </dgm:t>
    </dgm:pt>
    <dgm:pt modelId="{3613EB0E-8DE8-4E72-B7C2-AA7D9E99CFAF}" type="parTrans" cxnId="{0E2F0772-36A9-4BA5-AC7A-30EA0C12E9EC}">
      <dgm:prSet/>
      <dgm:spPr/>
      <dgm:t>
        <a:bodyPr/>
        <a:lstStyle/>
        <a:p>
          <a:endParaRPr lang="es-CL"/>
        </a:p>
      </dgm:t>
    </dgm:pt>
    <dgm:pt modelId="{2E04FE8F-A395-461F-8A92-4BBE7F3EBB61}" type="sibTrans" cxnId="{0E2F0772-36A9-4BA5-AC7A-30EA0C12E9EC}">
      <dgm:prSet/>
      <dgm:spPr/>
      <dgm:t>
        <a:bodyPr/>
        <a:lstStyle/>
        <a:p>
          <a:endParaRPr lang="es-CL"/>
        </a:p>
      </dgm:t>
    </dgm:pt>
    <dgm:pt modelId="{1BA9A7E8-C446-4A19-905B-33C498D91552}">
      <dgm:prSet/>
      <dgm:spPr/>
      <dgm:t>
        <a:bodyPr/>
        <a:lstStyle/>
        <a:p>
          <a:r>
            <a:rPr lang="es-CL" b="1" dirty="0"/>
            <a:t>11 Oct : “Global </a:t>
          </a:r>
          <a:r>
            <a:rPr lang="es-CL" b="1" dirty="0" err="1"/>
            <a:t>Investment</a:t>
          </a:r>
          <a:r>
            <a:rPr lang="es-CL" b="1" dirty="0"/>
            <a:t> </a:t>
          </a:r>
          <a:r>
            <a:rPr lang="es-CL" b="1" dirty="0" err="1"/>
            <a:t>Forum</a:t>
          </a:r>
          <a:r>
            <a:rPr lang="es-CL" b="1" dirty="0"/>
            <a:t>”, Paris </a:t>
          </a:r>
          <a:r>
            <a:rPr lang="es-CL" b="1" dirty="0" err="1"/>
            <a:t>Europlace</a:t>
          </a:r>
          <a:endParaRPr lang="es-CL" b="1" dirty="0"/>
        </a:p>
      </dgm:t>
    </dgm:pt>
    <dgm:pt modelId="{AA2CBD03-1F35-4EDE-8209-A737A59A4536}" type="parTrans" cxnId="{A349A749-FA00-4972-BEE8-E47B205FCE6C}">
      <dgm:prSet/>
      <dgm:spPr/>
      <dgm:t>
        <a:bodyPr/>
        <a:lstStyle/>
        <a:p>
          <a:endParaRPr lang="es-CL"/>
        </a:p>
      </dgm:t>
    </dgm:pt>
    <dgm:pt modelId="{1F4F6264-0A7B-4181-AE94-BD872DFE9A1F}" type="sibTrans" cxnId="{A349A749-FA00-4972-BEE8-E47B205FCE6C}">
      <dgm:prSet/>
      <dgm:spPr/>
      <dgm:t>
        <a:bodyPr/>
        <a:lstStyle/>
        <a:p>
          <a:endParaRPr lang="es-CL"/>
        </a:p>
      </dgm:t>
    </dgm:pt>
    <dgm:pt modelId="{452A7843-F0E6-43F4-B474-FE3ED7232D85}">
      <dgm:prSet/>
      <dgm:spPr/>
      <dgm:t>
        <a:bodyPr/>
        <a:lstStyle/>
        <a:p>
          <a:r>
            <a:rPr lang="es-CL" b="1" dirty="0"/>
            <a:t>PARIS INFRAWEEK 2018, </a:t>
          </a:r>
          <a:r>
            <a:rPr lang="en-US" b="1" dirty="0"/>
            <a:t>Paris - October 8-12, 2018</a:t>
          </a:r>
          <a:endParaRPr lang="es-CL" b="1" dirty="0"/>
        </a:p>
      </dgm:t>
    </dgm:pt>
    <dgm:pt modelId="{1C12A4BF-23C5-472E-AF3F-ED4F37561A9A}" type="parTrans" cxnId="{9D61BC35-319B-4E69-A2E2-0CCD285AED22}">
      <dgm:prSet/>
      <dgm:spPr/>
      <dgm:t>
        <a:bodyPr/>
        <a:lstStyle/>
        <a:p>
          <a:endParaRPr lang="es-CL"/>
        </a:p>
      </dgm:t>
    </dgm:pt>
    <dgm:pt modelId="{59A31CE4-E2C5-49BE-8622-49067EB8176F}" type="sibTrans" cxnId="{9D61BC35-319B-4E69-A2E2-0CCD285AED22}">
      <dgm:prSet/>
      <dgm:spPr/>
      <dgm:t>
        <a:bodyPr/>
        <a:lstStyle/>
        <a:p>
          <a:endParaRPr lang="es-CL"/>
        </a:p>
      </dgm:t>
    </dgm:pt>
    <dgm:pt modelId="{B962A41D-BA3A-43D1-B970-E8277CD3C14F}">
      <dgm:prSet/>
      <dgm:spPr/>
      <dgm:t>
        <a:bodyPr/>
        <a:lstStyle/>
        <a:p>
          <a:r>
            <a:rPr lang="en-US" b="1" dirty="0"/>
            <a:t>Climate Financial Day, Paris, 26-28 November, 2018</a:t>
          </a:r>
          <a:endParaRPr lang="es-CL" b="1" dirty="0"/>
        </a:p>
      </dgm:t>
    </dgm:pt>
    <dgm:pt modelId="{377EBFD3-173F-4300-AD7A-C1017934C6AC}" type="parTrans" cxnId="{326E4B24-5492-4B51-B556-12AB9D32460C}">
      <dgm:prSet/>
      <dgm:spPr/>
      <dgm:t>
        <a:bodyPr/>
        <a:lstStyle/>
        <a:p>
          <a:endParaRPr lang="es-CL"/>
        </a:p>
      </dgm:t>
    </dgm:pt>
    <dgm:pt modelId="{22FFA205-2533-4CD5-9340-6ED46CDD61E0}" type="sibTrans" cxnId="{326E4B24-5492-4B51-B556-12AB9D32460C}">
      <dgm:prSet/>
      <dgm:spPr/>
      <dgm:t>
        <a:bodyPr/>
        <a:lstStyle/>
        <a:p>
          <a:endParaRPr lang="es-CL"/>
        </a:p>
      </dgm:t>
    </dgm:pt>
    <dgm:pt modelId="{AEADC33E-AA85-432A-9D93-8003C9728E4E}">
      <dgm:prSet/>
      <dgm:spPr/>
      <dgm:t>
        <a:bodyPr/>
        <a:lstStyle/>
        <a:p>
          <a:r>
            <a:rPr lang="es-CL" b="1" dirty="0"/>
            <a:t>3-14 </a:t>
          </a:r>
          <a:r>
            <a:rPr lang="es-CL" b="1" dirty="0" err="1"/>
            <a:t>Dec</a:t>
          </a:r>
          <a:r>
            <a:rPr lang="es-CL" b="1" dirty="0"/>
            <a:t>, “</a:t>
          </a:r>
          <a:r>
            <a:rPr lang="es-CL" b="1" dirty="0" err="1"/>
            <a:t>Conference</a:t>
          </a:r>
          <a:r>
            <a:rPr lang="es-CL" b="1" dirty="0"/>
            <a:t> </a:t>
          </a:r>
          <a:r>
            <a:rPr lang="es-CL" b="1" dirty="0" err="1"/>
            <a:t>Globale</a:t>
          </a:r>
          <a:r>
            <a:rPr lang="es-CL" b="1" dirty="0"/>
            <a:t> COP24-UNFCCC”, Katowice, </a:t>
          </a:r>
          <a:r>
            <a:rPr lang="es-CL" b="1" dirty="0" err="1"/>
            <a:t>Poland</a:t>
          </a:r>
          <a:r>
            <a:rPr lang="es-CL" b="1" dirty="0"/>
            <a:t>.</a:t>
          </a:r>
        </a:p>
      </dgm:t>
    </dgm:pt>
    <dgm:pt modelId="{F689E4D4-5799-40BB-BDE2-8B7F80201B73}" type="parTrans" cxnId="{730CA155-A717-4246-8B5C-B53E1197391E}">
      <dgm:prSet/>
      <dgm:spPr/>
      <dgm:t>
        <a:bodyPr/>
        <a:lstStyle/>
        <a:p>
          <a:endParaRPr lang="es-CL"/>
        </a:p>
      </dgm:t>
    </dgm:pt>
    <dgm:pt modelId="{42BB32A9-1FAE-4709-951F-4D9C5230114B}" type="sibTrans" cxnId="{730CA155-A717-4246-8B5C-B53E1197391E}">
      <dgm:prSet/>
      <dgm:spPr/>
      <dgm:t>
        <a:bodyPr/>
        <a:lstStyle/>
        <a:p>
          <a:endParaRPr lang="es-CL"/>
        </a:p>
      </dgm:t>
    </dgm:pt>
    <dgm:pt modelId="{205C40C1-8DA0-4832-AD61-495FF17D7C4E}">
      <dgm:prSet/>
      <dgm:spPr/>
      <dgm:t>
        <a:bodyPr/>
        <a:lstStyle/>
        <a:p>
          <a:r>
            <a:rPr lang="es-CL" b="1" i="0" dirty="0"/>
            <a:t>San Francisco </a:t>
          </a:r>
          <a:r>
            <a:rPr lang="es-CL" b="1" i="0" dirty="0" err="1"/>
            <a:t>Climate</a:t>
          </a:r>
          <a:r>
            <a:rPr lang="es-CL" b="1" i="0" dirty="0"/>
            <a:t> </a:t>
          </a:r>
          <a:r>
            <a:rPr lang="es-CL" b="1" i="0" dirty="0" err="1"/>
            <a:t>Forum</a:t>
          </a:r>
          <a:r>
            <a:rPr lang="es-CL" b="0" i="0" dirty="0"/>
            <a:t>, </a:t>
          </a:r>
          <a:r>
            <a:rPr lang="es-CL" b="0" i="0" dirty="0" err="1"/>
            <a:t>September</a:t>
          </a:r>
          <a:r>
            <a:rPr lang="es-CL" b="0" i="0" dirty="0"/>
            <a:t> 12-14, 2018</a:t>
          </a:r>
          <a:endParaRPr lang="es-CL" b="1" dirty="0"/>
        </a:p>
      </dgm:t>
    </dgm:pt>
    <dgm:pt modelId="{7C26D77A-6815-4F45-B5C2-044C1C5EA195}" type="parTrans" cxnId="{D911334A-1B1C-46CE-A36E-ADDEBE957149}">
      <dgm:prSet/>
      <dgm:spPr/>
      <dgm:t>
        <a:bodyPr/>
        <a:lstStyle/>
        <a:p>
          <a:endParaRPr lang="es-CL"/>
        </a:p>
      </dgm:t>
    </dgm:pt>
    <dgm:pt modelId="{5433E25B-D1E3-4692-A94F-40E4F6741712}" type="sibTrans" cxnId="{D911334A-1B1C-46CE-A36E-ADDEBE957149}">
      <dgm:prSet/>
      <dgm:spPr/>
      <dgm:t>
        <a:bodyPr/>
        <a:lstStyle/>
        <a:p>
          <a:endParaRPr lang="es-CL"/>
        </a:p>
      </dgm:t>
    </dgm:pt>
    <dgm:pt modelId="{7B7F25C2-DAA9-486E-9282-1D87EA759606}" type="pres">
      <dgm:prSet presAssocID="{0B825636-C642-4616-8A81-B2EE2F0EFADB}" presName="CompostProcess" presStyleCnt="0">
        <dgm:presLayoutVars>
          <dgm:dir/>
          <dgm:resizeHandles val="exact"/>
        </dgm:presLayoutVars>
      </dgm:prSet>
      <dgm:spPr/>
    </dgm:pt>
    <dgm:pt modelId="{27A0233D-1651-44BA-BA37-4DBC142AB88B}" type="pres">
      <dgm:prSet presAssocID="{0B825636-C642-4616-8A81-B2EE2F0EFADB}" presName="arrow" presStyleLbl="bgShp" presStyleIdx="0" presStyleCnt="1"/>
      <dgm:spPr/>
    </dgm:pt>
    <dgm:pt modelId="{614C317B-204C-493E-8F47-A31577B1A50D}" type="pres">
      <dgm:prSet presAssocID="{0B825636-C642-4616-8A81-B2EE2F0EFADB}" presName="linearProcess" presStyleCnt="0"/>
      <dgm:spPr/>
    </dgm:pt>
    <dgm:pt modelId="{AE3D2563-2055-4AF0-A652-0B2CF4DFF1C1}" type="pres">
      <dgm:prSet presAssocID="{2991851C-4323-4625-9118-C34F23EBEDE0}" presName="textNode" presStyleLbl="node1" presStyleIdx="0" presStyleCnt="7">
        <dgm:presLayoutVars>
          <dgm:bulletEnabled val="1"/>
        </dgm:presLayoutVars>
      </dgm:prSet>
      <dgm:spPr/>
    </dgm:pt>
    <dgm:pt modelId="{6930F983-9979-4042-807C-DD52CD9A65E1}" type="pres">
      <dgm:prSet presAssocID="{5617E724-7FDB-4F21-9C14-81121A0134E4}" presName="sibTrans" presStyleCnt="0"/>
      <dgm:spPr/>
    </dgm:pt>
    <dgm:pt modelId="{50596033-07E7-42DD-8597-D8E96B783659}" type="pres">
      <dgm:prSet presAssocID="{205C40C1-8DA0-4832-AD61-495FF17D7C4E}" presName="textNode" presStyleLbl="node1" presStyleIdx="1" presStyleCnt="7">
        <dgm:presLayoutVars>
          <dgm:bulletEnabled val="1"/>
        </dgm:presLayoutVars>
      </dgm:prSet>
      <dgm:spPr/>
    </dgm:pt>
    <dgm:pt modelId="{EC2FBFF5-430D-4BED-8B49-2DA05D1B100E}" type="pres">
      <dgm:prSet presAssocID="{5433E25B-D1E3-4692-A94F-40E4F6741712}" presName="sibTrans" presStyleCnt="0"/>
      <dgm:spPr/>
    </dgm:pt>
    <dgm:pt modelId="{C154FE46-BC1A-4F08-9A2D-ED50B2617036}" type="pres">
      <dgm:prSet presAssocID="{A2A37F03-18F4-477A-847D-3ABA14545151}" presName="textNode" presStyleLbl="node1" presStyleIdx="2" presStyleCnt="7">
        <dgm:presLayoutVars>
          <dgm:bulletEnabled val="1"/>
        </dgm:presLayoutVars>
      </dgm:prSet>
      <dgm:spPr/>
    </dgm:pt>
    <dgm:pt modelId="{5C4A499C-7FA8-4496-96C0-6E6B5F3939F8}" type="pres">
      <dgm:prSet presAssocID="{2E04FE8F-A395-461F-8A92-4BBE7F3EBB61}" presName="sibTrans" presStyleCnt="0"/>
      <dgm:spPr/>
    </dgm:pt>
    <dgm:pt modelId="{DFA89EC1-2814-4ABC-B0CE-6B2213F52894}" type="pres">
      <dgm:prSet presAssocID="{1BA9A7E8-C446-4A19-905B-33C498D91552}" presName="textNode" presStyleLbl="node1" presStyleIdx="3" presStyleCnt="7">
        <dgm:presLayoutVars>
          <dgm:bulletEnabled val="1"/>
        </dgm:presLayoutVars>
      </dgm:prSet>
      <dgm:spPr/>
    </dgm:pt>
    <dgm:pt modelId="{743C3FFE-FA5C-4D13-A5CB-E5274927215A}" type="pres">
      <dgm:prSet presAssocID="{1F4F6264-0A7B-4181-AE94-BD872DFE9A1F}" presName="sibTrans" presStyleCnt="0"/>
      <dgm:spPr/>
    </dgm:pt>
    <dgm:pt modelId="{3E40C05E-4155-4BB1-AF0A-9D8FBEADB8C3}" type="pres">
      <dgm:prSet presAssocID="{452A7843-F0E6-43F4-B474-FE3ED7232D85}" presName="textNode" presStyleLbl="node1" presStyleIdx="4" presStyleCnt="7">
        <dgm:presLayoutVars>
          <dgm:bulletEnabled val="1"/>
        </dgm:presLayoutVars>
      </dgm:prSet>
      <dgm:spPr/>
    </dgm:pt>
    <dgm:pt modelId="{9DCFEDDA-1095-4954-8BCD-D35CF3E4E20A}" type="pres">
      <dgm:prSet presAssocID="{59A31CE4-E2C5-49BE-8622-49067EB8176F}" presName="sibTrans" presStyleCnt="0"/>
      <dgm:spPr/>
    </dgm:pt>
    <dgm:pt modelId="{27ADF2BA-C482-4645-8D6D-D59491234D38}" type="pres">
      <dgm:prSet presAssocID="{B962A41D-BA3A-43D1-B970-E8277CD3C14F}" presName="textNode" presStyleLbl="node1" presStyleIdx="5" presStyleCnt="7">
        <dgm:presLayoutVars>
          <dgm:bulletEnabled val="1"/>
        </dgm:presLayoutVars>
      </dgm:prSet>
      <dgm:spPr/>
    </dgm:pt>
    <dgm:pt modelId="{DA7C0705-1F4B-42BE-A23A-F756B48190BD}" type="pres">
      <dgm:prSet presAssocID="{22FFA205-2533-4CD5-9340-6ED46CDD61E0}" presName="sibTrans" presStyleCnt="0"/>
      <dgm:spPr/>
    </dgm:pt>
    <dgm:pt modelId="{A152862A-FFE9-49F6-85E3-E2F3D399A052}" type="pres">
      <dgm:prSet presAssocID="{AEADC33E-AA85-432A-9D93-8003C9728E4E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326E4B24-5492-4B51-B556-12AB9D32460C}" srcId="{0B825636-C642-4616-8A81-B2EE2F0EFADB}" destId="{B962A41D-BA3A-43D1-B970-E8277CD3C14F}" srcOrd="5" destOrd="0" parTransId="{377EBFD3-173F-4300-AD7A-C1017934C6AC}" sibTransId="{22FFA205-2533-4CD5-9340-6ED46CDD61E0}"/>
    <dgm:cxn modelId="{E6435132-3E86-4972-ADF0-24B228EA8AB9}" type="presOf" srcId="{1BA9A7E8-C446-4A19-905B-33C498D91552}" destId="{DFA89EC1-2814-4ABC-B0CE-6B2213F52894}" srcOrd="0" destOrd="0" presId="urn:microsoft.com/office/officeart/2005/8/layout/hProcess9"/>
    <dgm:cxn modelId="{9D61BC35-319B-4E69-A2E2-0CCD285AED22}" srcId="{0B825636-C642-4616-8A81-B2EE2F0EFADB}" destId="{452A7843-F0E6-43F4-B474-FE3ED7232D85}" srcOrd="4" destOrd="0" parTransId="{1C12A4BF-23C5-472E-AF3F-ED4F37561A9A}" sibTransId="{59A31CE4-E2C5-49BE-8622-49067EB8176F}"/>
    <dgm:cxn modelId="{D05FEA36-06A0-41AA-B8E3-81D233156DF1}" type="presOf" srcId="{2991851C-4323-4625-9118-C34F23EBEDE0}" destId="{AE3D2563-2055-4AF0-A652-0B2CF4DFF1C1}" srcOrd="0" destOrd="0" presId="urn:microsoft.com/office/officeart/2005/8/layout/hProcess9"/>
    <dgm:cxn modelId="{105F9E68-DA03-44A7-B622-B0A7224743FC}" type="presOf" srcId="{452A7843-F0E6-43F4-B474-FE3ED7232D85}" destId="{3E40C05E-4155-4BB1-AF0A-9D8FBEADB8C3}" srcOrd="0" destOrd="0" presId="urn:microsoft.com/office/officeart/2005/8/layout/hProcess9"/>
    <dgm:cxn modelId="{A349A749-FA00-4972-BEE8-E47B205FCE6C}" srcId="{0B825636-C642-4616-8A81-B2EE2F0EFADB}" destId="{1BA9A7E8-C446-4A19-905B-33C498D91552}" srcOrd="3" destOrd="0" parTransId="{AA2CBD03-1F35-4EDE-8209-A737A59A4536}" sibTransId="{1F4F6264-0A7B-4181-AE94-BD872DFE9A1F}"/>
    <dgm:cxn modelId="{D911334A-1B1C-46CE-A36E-ADDEBE957149}" srcId="{0B825636-C642-4616-8A81-B2EE2F0EFADB}" destId="{205C40C1-8DA0-4832-AD61-495FF17D7C4E}" srcOrd="1" destOrd="0" parTransId="{7C26D77A-6815-4F45-B5C2-044C1C5EA195}" sibTransId="{5433E25B-D1E3-4692-A94F-40E4F6741712}"/>
    <dgm:cxn modelId="{0E2F0772-36A9-4BA5-AC7A-30EA0C12E9EC}" srcId="{0B825636-C642-4616-8A81-B2EE2F0EFADB}" destId="{A2A37F03-18F4-477A-847D-3ABA14545151}" srcOrd="2" destOrd="0" parTransId="{3613EB0E-8DE8-4E72-B7C2-AA7D9E99CFAF}" sibTransId="{2E04FE8F-A395-461F-8A92-4BBE7F3EBB61}"/>
    <dgm:cxn modelId="{730CA155-A717-4246-8B5C-B53E1197391E}" srcId="{0B825636-C642-4616-8A81-B2EE2F0EFADB}" destId="{AEADC33E-AA85-432A-9D93-8003C9728E4E}" srcOrd="6" destOrd="0" parTransId="{F689E4D4-5799-40BB-BDE2-8B7F80201B73}" sibTransId="{42BB32A9-1FAE-4709-951F-4D9C5230114B}"/>
    <dgm:cxn modelId="{DF2C3E88-9C0B-4F73-B276-01D245624814}" type="presOf" srcId="{AEADC33E-AA85-432A-9D93-8003C9728E4E}" destId="{A152862A-FFE9-49F6-85E3-E2F3D399A052}" srcOrd="0" destOrd="0" presId="urn:microsoft.com/office/officeart/2005/8/layout/hProcess9"/>
    <dgm:cxn modelId="{BDD133CC-1F3E-4F94-887B-9934FD323FB8}" type="presOf" srcId="{A2A37F03-18F4-477A-847D-3ABA14545151}" destId="{C154FE46-BC1A-4F08-9A2D-ED50B2617036}" srcOrd="0" destOrd="0" presId="urn:microsoft.com/office/officeart/2005/8/layout/hProcess9"/>
    <dgm:cxn modelId="{E0AE8CD2-9EB3-42DA-ABD3-471E225C903A}" type="presOf" srcId="{B962A41D-BA3A-43D1-B970-E8277CD3C14F}" destId="{27ADF2BA-C482-4645-8D6D-D59491234D38}" srcOrd="0" destOrd="0" presId="urn:microsoft.com/office/officeart/2005/8/layout/hProcess9"/>
    <dgm:cxn modelId="{7CD86FE3-CD93-454B-8901-0A041499758F}" type="presOf" srcId="{0B825636-C642-4616-8A81-B2EE2F0EFADB}" destId="{7B7F25C2-DAA9-486E-9282-1D87EA759606}" srcOrd="0" destOrd="0" presId="urn:microsoft.com/office/officeart/2005/8/layout/hProcess9"/>
    <dgm:cxn modelId="{10CCAAE7-D258-4CFB-9FF1-A0B580752992}" type="presOf" srcId="{205C40C1-8DA0-4832-AD61-495FF17D7C4E}" destId="{50596033-07E7-42DD-8597-D8E96B783659}" srcOrd="0" destOrd="0" presId="urn:microsoft.com/office/officeart/2005/8/layout/hProcess9"/>
    <dgm:cxn modelId="{3735C3F4-09C2-449E-9D78-E13CB9C58FDF}" srcId="{0B825636-C642-4616-8A81-B2EE2F0EFADB}" destId="{2991851C-4323-4625-9118-C34F23EBEDE0}" srcOrd="0" destOrd="0" parTransId="{8793D901-16F6-46C1-A664-D4E0B05228D7}" sibTransId="{5617E724-7FDB-4F21-9C14-81121A0134E4}"/>
    <dgm:cxn modelId="{E8F46761-12F8-49F1-A235-CC95B25B442B}" type="presParOf" srcId="{7B7F25C2-DAA9-486E-9282-1D87EA759606}" destId="{27A0233D-1651-44BA-BA37-4DBC142AB88B}" srcOrd="0" destOrd="0" presId="urn:microsoft.com/office/officeart/2005/8/layout/hProcess9"/>
    <dgm:cxn modelId="{899E0EBE-4B7C-43B8-BD15-57D8EB031982}" type="presParOf" srcId="{7B7F25C2-DAA9-486E-9282-1D87EA759606}" destId="{614C317B-204C-493E-8F47-A31577B1A50D}" srcOrd="1" destOrd="0" presId="urn:microsoft.com/office/officeart/2005/8/layout/hProcess9"/>
    <dgm:cxn modelId="{01DF7DF5-952B-4DDB-813E-929C90D29E25}" type="presParOf" srcId="{614C317B-204C-493E-8F47-A31577B1A50D}" destId="{AE3D2563-2055-4AF0-A652-0B2CF4DFF1C1}" srcOrd="0" destOrd="0" presId="urn:microsoft.com/office/officeart/2005/8/layout/hProcess9"/>
    <dgm:cxn modelId="{0EEB8054-2468-44C5-BB20-A95240E87D36}" type="presParOf" srcId="{614C317B-204C-493E-8F47-A31577B1A50D}" destId="{6930F983-9979-4042-807C-DD52CD9A65E1}" srcOrd="1" destOrd="0" presId="urn:microsoft.com/office/officeart/2005/8/layout/hProcess9"/>
    <dgm:cxn modelId="{D2FF8FA4-7300-47DC-ADD7-22082FA97AAC}" type="presParOf" srcId="{614C317B-204C-493E-8F47-A31577B1A50D}" destId="{50596033-07E7-42DD-8597-D8E96B783659}" srcOrd="2" destOrd="0" presId="urn:microsoft.com/office/officeart/2005/8/layout/hProcess9"/>
    <dgm:cxn modelId="{E6413590-A2AC-48C5-BDF4-6FE52726A322}" type="presParOf" srcId="{614C317B-204C-493E-8F47-A31577B1A50D}" destId="{EC2FBFF5-430D-4BED-8B49-2DA05D1B100E}" srcOrd="3" destOrd="0" presId="urn:microsoft.com/office/officeart/2005/8/layout/hProcess9"/>
    <dgm:cxn modelId="{6A5538B1-F2B5-49D1-B5FD-F5507E6E2A7E}" type="presParOf" srcId="{614C317B-204C-493E-8F47-A31577B1A50D}" destId="{C154FE46-BC1A-4F08-9A2D-ED50B2617036}" srcOrd="4" destOrd="0" presId="urn:microsoft.com/office/officeart/2005/8/layout/hProcess9"/>
    <dgm:cxn modelId="{620056BC-D383-41C7-91A1-BAF1400110EB}" type="presParOf" srcId="{614C317B-204C-493E-8F47-A31577B1A50D}" destId="{5C4A499C-7FA8-4496-96C0-6E6B5F3939F8}" srcOrd="5" destOrd="0" presId="urn:microsoft.com/office/officeart/2005/8/layout/hProcess9"/>
    <dgm:cxn modelId="{FAD106B2-4D33-495D-B512-2A87CDF0361E}" type="presParOf" srcId="{614C317B-204C-493E-8F47-A31577B1A50D}" destId="{DFA89EC1-2814-4ABC-B0CE-6B2213F52894}" srcOrd="6" destOrd="0" presId="urn:microsoft.com/office/officeart/2005/8/layout/hProcess9"/>
    <dgm:cxn modelId="{D834E71F-34EE-4558-87D8-3040A8597433}" type="presParOf" srcId="{614C317B-204C-493E-8F47-A31577B1A50D}" destId="{743C3FFE-FA5C-4D13-A5CB-E5274927215A}" srcOrd="7" destOrd="0" presId="urn:microsoft.com/office/officeart/2005/8/layout/hProcess9"/>
    <dgm:cxn modelId="{9F7453F7-E2D0-4BA8-9C0B-0C686F0B264E}" type="presParOf" srcId="{614C317B-204C-493E-8F47-A31577B1A50D}" destId="{3E40C05E-4155-4BB1-AF0A-9D8FBEADB8C3}" srcOrd="8" destOrd="0" presId="urn:microsoft.com/office/officeart/2005/8/layout/hProcess9"/>
    <dgm:cxn modelId="{5D86ABD1-6184-422C-AD5B-8481AA132629}" type="presParOf" srcId="{614C317B-204C-493E-8F47-A31577B1A50D}" destId="{9DCFEDDA-1095-4954-8BCD-D35CF3E4E20A}" srcOrd="9" destOrd="0" presId="urn:microsoft.com/office/officeart/2005/8/layout/hProcess9"/>
    <dgm:cxn modelId="{C3940C49-4E35-4859-B9E1-290213C0FEB0}" type="presParOf" srcId="{614C317B-204C-493E-8F47-A31577B1A50D}" destId="{27ADF2BA-C482-4645-8D6D-D59491234D38}" srcOrd="10" destOrd="0" presId="urn:microsoft.com/office/officeart/2005/8/layout/hProcess9"/>
    <dgm:cxn modelId="{5048B92E-FCD9-4176-A8F5-B1BD254EA0BB}" type="presParOf" srcId="{614C317B-204C-493E-8F47-A31577B1A50D}" destId="{DA7C0705-1F4B-42BE-A23A-F756B48190BD}" srcOrd="11" destOrd="0" presId="urn:microsoft.com/office/officeart/2005/8/layout/hProcess9"/>
    <dgm:cxn modelId="{56D2DF21-338E-46AB-99BE-EC19D51EE638}" type="presParOf" srcId="{614C317B-204C-493E-8F47-A31577B1A50D}" destId="{A152862A-FFE9-49F6-85E3-E2F3D399A052}" srcOrd="12" destOrd="0" presId="urn:microsoft.com/office/officeart/2005/8/layout/hProcess9"/>
  </dgm:cxnLst>
  <dgm:bg>
    <a:solidFill>
      <a:schemeClr val="accent3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825636-C642-4616-8A81-B2EE2F0EFAD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B7F25C2-DAA9-486E-9282-1D87EA759606}" type="pres">
      <dgm:prSet presAssocID="{0B825636-C642-4616-8A81-B2EE2F0EFADB}" presName="CompostProcess" presStyleCnt="0">
        <dgm:presLayoutVars>
          <dgm:dir/>
          <dgm:resizeHandles val="exact"/>
        </dgm:presLayoutVars>
      </dgm:prSet>
      <dgm:spPr/>
    </dgm:pt>
    <dgm:pt modelId="{27A0233D-1651-44BA-BA37-4DBC142AB88B}" type="pres">
      <dgm:prSet presAssocID="{0B825636-C642-4616-8A81-B2EE2F0EFADB}" presName="arrow" presStyleLbl="bgShp" presStyleIdx="0" presStyleCnt="1" custScaleX="117647"/>
      <dgm:spPr/>
    </dgm:pt>
    <dgm:pt modelId="{614C317B-204C-493E-8F47-A31577B1A50D}" type="pres">
      <dgm:prSet presAssocID="{0B825636-C642-4616-8A81-B2EE2F0EFADB}" presName="linearProcess" presStyleCnt="0"/>
      <dgm:spPr/>
    </dgm:pt>
  </dgm:ptLst>
  <dgm:cxnLst>
    <dgm:cxn modelId="{7CD86FE3-CD93-454B-8901-0A041499758F}" type="presOf" srcId="{0B825636-C642-4616-8A81-B2EE2F0EFADB}" destId="{7B7F25C2-DAA9-486E-9282-1D87EA759606}" srcOrd="0" destOrd="0" presId="urn:microsoft.com/office/officeart/2005/8/layout/hProcess9"/>
    <dgm:cxn modelId="{E8F46761-12F8-49F1-A235-CC95B25B442B}" type="presParOf" srcId="{7B7F25C2-DAA9-486E-9282-1D87EA759606}" destId="{27A0233D-1651-44BA-BA37-4DBC142AB88B}" srcOrd="0" destOrd="0" presId="urn:microsoft.com/office/officeart/2005/8/layout/hProcess9"/>
    <dgm:cxn modelId="{899E0EBE-4B7C-43B8-BD15-57D8EB031982}" type="presParOf" srcId="{7B7F25C2-DAA9-486E-9282-1D87EA759606}" destId="{614C317B-204C-493E-8F47-A31577B1A50D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825636-C642-4616-8A81-B2EE2F0EFAD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CC1D759-51D6-422B-BB33-143BA6A6AD9F}">
      <dgm:prSet/>
      <dgm:spPr/>
      <dgm:t>
        <a:bodyPr/>
        <a:lstStyle/>
        <a:p>
          <a:r>
            <a:rPr lang="es-CL" dirty="0"/>
            <a:t>Business Plan </a:t>
          </a:r>
          <a:r>
            <a:rPr lang="es-CL" dirty="0" err="1"/>
            <a:t>presentation</a:t>
          </a:r>
          <a:r>
            <a:rPr lang="es-CL" dirty="0"/>
            <a:t> and </a:t>
          </a:r>
          <a:r>
            <a:rPr lang="es-CL" dirty="0" err="1"/>
            <a:t>project</a:t>
          </a:r>
          <a:r>
            <a:rPr lang="es-CL" dirty="0"/>
            <a:t> </a:t>
          </a:r>
          <a:r>
            <a:rPr lang="es-CL" dirty="0" err="1"/>
            <a:t>funding</a:t>
          </a:r>
          <a:r>
            <a:rPr lang="es-CL" dirty="0"/>
            <a:t> Road Show (</a:t>
          </a:r>
          <a:r>
            <a:rPr lang="es-CL" dirty="0" err="1"/>
            <a:t>September-November</a:t>
          </a:r>
          <a:r>
            <a:rPr lang="es-CL" dirty="0"/>
            <a:t> 2018)</a:t>
          </a:r>
        </a:p>
      </dgm:t>
    </dgm:pt>
    <dgm:pt modelId="{2B158CA0-CB3E-4AFA-917E-F06D7C3951EE}" type="parTrans" cxnId="{42C1621D-4827-40FF-90B3-5858179D75A4}">
      <dgm:prSet/>
      <dgm:spPr/>
      <dgm:t>
        <a:bodyPr/>
        <a:lstStyle/>
        <a:p>
          <a:endParaRPr lang="es-CL"/>
        </a:p>
      </dgm:t>
    </dgm:pt>
    <dgm:pt modelId="{6C48D4ED-4A4C-4C8C-AB3E-E6F81EA406B2}" type="sibTrans" cxnId="{42C1621D-4827-40FF-90B3-5858179D75A4}">
      <dgm:prSet/>
      <dgm:spPr/>
      <dgm:t>
        <a:bodyPr/>
        <a:lstStyle/>
        <a:p>
          <a:endParaRPr lang="es-CL"/>
        </a:p>
      </dgm:t>
    </dgm:pt>
    <dgm:pt modelId="{7B345B7E-37B0-468A-9727-6CD038B275CA}">
      <dgm:prSet/>
      <dgm:spPr/>
      <dgm:t>
        <a:bodyPr/>
        <a:lstStyle/>
        <a:p>
          <a:r>
            <a:rPr lang="es-CL" dirty="0" err="1"/>
            <a:t>Definition</a:t>
          </a:r>
          <a:r>
            <a:rPr lang="es-CL" dirty="0"/>
            <a:t> </a:t>
          </a:r>
          <a:r>
            <a:rPr lang="es-CL" dirty="0" err="1"/>
            <a:t>Participation</a:t>
          </a:r>
          <a:r>
            <a:rPr lang="es-CL" dirty="0"/>
            <a:t> </a:t>
          </a:r>
          <a:r>
            <a:rPr lang="es-CL" dirty="0" err="1"/>
            <a:t>Model</a:t>
          </a:r>
          <a:r>
            <a:rPr lang="es-CL" dirty="0"/>
            <a:t> in </a:t>
          </a:r>
          <a:r>
            <a:rPr lang="es-CL" dirty="0" err="1"/>
            <a:t>the</a:t>
          </a:r>
          <a:r>
            <a:rPr lang="es-CL" dirty="0"/>
            <a:t> Green </a:t>
          </a:r>
          <a:r>
            <a:rPr lang="es-CL" dirty="0" err="1"/>
            <a:t>App</a:t>
          </a:r>
          <a:r>
            <a:rPr lang="es-CL" dirty="0"/>
            <a:t> </a:t>
          </a:r>
          <a:r>
            <a:rPr lang="es-CL" dirty="0" err="1"/>
            <a:t>Company</a:t>
          </a:r>
          <a:r>
            <a:rPr lang="es-CL" dirty="0"/>
            <a:t> and </a:t>
          </a:r>
          <a:r>
            <a:rPr lang="es-CL" dirty="0" err="1"/>
            <a:t>partnerships</a:t>
          </a:r>
          <a:r>
            <a:rPr lang="es-CL" dirty="0"/>
            <a:t> (</a:t>
          </a:r>
          <a:r>
            <a:rPr lang="es-CL" dirty="0" err="1"/>
            <a:t>September-November</a:t>
          </a:r>
          <a:r>
            <a:rPr lang="es-CL" dirty="0"/>
            <a:t> 2018)</a:t>
          </a:r>
        </a:p>
      </dgm:t>
    </dgm:pt>
    <dgm:pt modelId="{5BA59C39-5473-4121-84FD-3AD2FFCFE886}" type="parTrans" cxnId="{CF1479B9-8067-424E-9F1C-B75B07829706}">
      <dgm:prSet/>
      <dgm:spPr/>
      <dgm:t>
        <a:bodyPr/>
        <a:lstStyle/>
        <a:p>
          <a:endParaRPr lang="es-CL"/>
        </a:p>
      </dgm:t>
    </dgm:pt>
    <dgm:pt modelId="{DC724238-6E51-4BBB-9986-3DD044F24A11}" type="sibTrans" cxnId="{CF1479B9-8067-424E-9F1C-B75B07829706}">
      <dgm:prSet/>
      <dgm:spPr/>
      <dgm:t>
        <a:bodyPr/>
        <a:lstStyle/>
        <a:p>
          <a:endParaRPr lang="es-CL"/>
        </a:p>
      </dgm:t>
    </dgm:pt>
    <dgm:pt modelId="{1D0FB2F5-D43D-4B1F-91D8-A249991D8B1B}">
      <dgm:prSet/>
      <dgm:spPr/>
      <dgm:t>
        <a:bodyPr/>
        <a:lstStyle/>
        <a:p>
          <a:r>
            <a:rPr lang="es-CL" dirty="0" err="1"/>
            <a:t>Jour</a:t>
          </a:r>
          <a:r>
            <a:rPr lang="es-CL" dirty="0"/>
            <a:t> D: </a:t>
          </a:r>
          <a:r>
            <a:rPr lang="es-CL" dirty="0" err="1"/>
            <a:t>official</a:t>
          </a:r>
          <a:r>
            <a:rPr lang="es-CL" dirty="0"/>
            <a:t> </a:t>
          </a:r>
          <a:r>
            <a:rPr lang="es-CL" dirty="0" err="1"/>
            <a:t>presentation</a:t>
          </a:r>
          <a:r>
            <a:rPr lang="es-CL" dirty="0"/>
            <a:t> / </a:t>
          </a:r>
          <a:r>
            <a:rPr lang="es-CL" dirty="0" err="1"/>
            <a:t>launch</a:t>
          </a:r>
          <a:r>
            <a:rPr lang="es-CL" dirty="0"/>
            <a:t> : 3 </a:t>
          </a:r>
          <a:r>
            <a:rPr lang="es-CL" dirty="0" err="1"/>
            <a:t>December</a:t>
          </a:r>
          <a:r>
            <a:rPr lang="es-CL" dirty="0"/>
            <a:t> 2018</a:t>
          </a:r>
        </a:p>
      </dgm:t>
    </dgm:pt>
    <dgm:pt modelId="{66D9EFBB-A1E1-45B7-ABEA-E40159A4B99E}" type="parTrans" cxnId="{D33155AA-42AC-4B1D-B7AE-7AD79C055CFC}">
      <dgm:prSet/>
      <dgm:spPr/>
      <dgm:t>
        <a:bodyPr/>
        <a:lstStyle/>
        <a:p>
          <a:endParaRPr lang="es-CL"/>
        </a:p>
      </dgm:t>
    </dgm:pt>
    <dgm:pt modelId="{3647AE9D-188C-4A84-8F43-44A8E168DD6E}" type="sibTrans" cxnId="{D33155AA-42AC-4B1D-B7AE-7AD79C055CFC}">
      <dgm:prSet/>
      <dgm:spPr/>
      <dgm:t>
        <a:bodyPr/>
        <a:lstStyle/>
        <a:p>
          <a:endParaRPr lang="es-CL"/>
        </a:p>
      </dgm:t>
    </dgm:pt>
    <dgm:pt modelId="{9B4B8EA8-2A29-4F6D-8530-E93776DD77A9}">
      <dgm:prSet/>
      <dgm:spPr/>
      <dgm:t>
        <a:bodyPr/>
        <a:lstStyle/>
        <a:p>
          <a:r>
            <a:rPr lang="es-CL" dirty="0" err="1"/>
            <a:t>Launch</a:t>
          </a:r>
          <a:r>
            <a:rPr lang="es-CL" dirty="0"/>
            <a:t> of </a:t>
          </a:r>
          <a:r>
            <a:rPr lang="es-CL" dirty="0" err="1"/>
            <a:t>Retroplanning</a:t>
          </a:r>
          <a:r>
            <a:rPr lang="es-CL" dirty="0"/>
            <a:t>, Paris, June 2018 and Pre-</a:t>
          </a:r>
          <a:r>
            <a:rPr lang="es-CL" dirty="0" err="1"/>
            <a:t>funding</a:t>
          </a:r>
          <a:endParaRPr lang="es-CL" dirty="0"/>
        </a:p>
      </dgm:t>
    </dgm:pt>
    <dgm:pt modelId="{F04BB6D5-05A3-4649-92A1-765DE79A3FDD}" type="parTrans" cxnId="{98C86E48-75C0-46A4-B327-F4FDB3CC5488}">
      <dgm:prSet/>
      <dgm:spPr/>
      <dgm:t>
        <a:bodyPr/>
        <a:lstStyle/>
        <a:p>
          <a:endParaRPr lang="es-CL"/>
        </a:p>
      </dgm:t>
    </dgm:pt>
    <dgm:pt modelId="{16B16C80-D662-452D-8744-0F77674E4690}" type="sibTrans" cxnId="{98C86E48-75C0-46A4-B327-F4FDB3CC5488}">
      <dgm:prSet/>
      <dgm:spPr/>
      <dgm:t>
        <a:bodyPr/>
        <a:lstStyle/>
        <a:p>
          <a:endParaRPr lang="es-CL"/>
        </a:p>
      </dgm:t>
    </dgm:pt>
    <dgm:pt modelId="{B7C23702-2D96-4D3E-A60E-4984B7E054BC}">
      <dgm:prSet/>
      <dgm:spPr/>
      <dgm:t>
        <a:bodyPr/>
        <a:lstStyle/>
        <a:p>
          <a:r>
            <a:rPr lang="es-CL" dirty="0" err="1"/>
            <a:t>Constitution</a:t>
          </a:r>
          <a:r>
            <a:rPr lang="es-CL" dirty="0"/>
            <a:t> </a:t>
          </a:r>
          <a:r>
            <a:rPr lang="es-CL" dirty="0" err="1"/>
            <a:t>Appli</a:t>
          </a:r>
          <a:r>
            <a:rPr lang="es-CL" dirty="0"/>
            <a:t> </a:t>
          </a:r>
          <a:r>
            <a:rPr lang="es-CL" dirty="0" err="1"/>
            <a:t>Team</a:t>
          </a:r>
          <a:r>
            <a:rPr lang="es-CL" dirty="0"/>
            <a:t> (France, </a:t>
          </a:r>
          <a:r>
            <a:rPr lang="es-CL" dirty="0" err="1"/>
            <a:t>July</a:t>
          </a:r>
          <a:r>
            <a:rPr lang="es-CL" dirty="0"/>
            <a:t> 2018- International </a:t>
          </a:r>
          <a:r>
            <a:rPr lang="es-CL" dirty="0" err="1"/>
            <a:t>Pilots</a:t>
          </a:r>
          <a:r>
            <a:rPr lang="es-CL" dirty="0"/>
            <a:t>, </a:t>
          </a:r>
          <a:r>
            <a:rPr lang="es-CL" dirty="0" err="1"/>
            <a:t>July-September</a:t>
          </a:r>
          <a:r>
            <a:rPr lang="es-CL" dirty="0"/>
            <a:t> 2018</a:t>
          </a:r>
        </a:p>
      </dgm:t>
    </dgm:pt>
    <dgm:pt modelId="{C331F530-AF0D-4B72-892A-059FDB407AF3}" type="parTrans" cxnId="{48BC96E9-C06F-4DBB-B095-C2F26F8CA8D9}">
      <dgm:prSet/>
      <dgm:spPr/>
      <dgm:t>
        <a:bodyPr/>
        <a:lstStyle/>
        <a:p>
          <a:endParaRPr lang="es-CL"/>
        </a:p>
      </dgm:t>
    </dgm:pt>
    <dgm:pt modelId="{15AF0505-7280-4E8B-B862-BF702F31D6F3}" type="sibTrans" cxnId="{48BC96E9-C06F-4DBB-B095-C2F26F8CA8D9}">
      <dgm:prSet/>
      <dgm:spPr/>
      <dgm:t>
        <a:bodyPr/>
        <a:lstStyle/>
        <a:p>
          <a:endParaRPr lang="es-CL"/>
        </a:p>
      </dgm:t>
    </dgm:pt>
    <dgm:pt modelId="{E3765132-D478-44EC-8D3D-0C7A49915277}">
      <dgm:prSet/>
      <dgm:spPr/>
      <dgm:t>
        <a:bodyPr/>
        <a:lstStyle/>
        <a:p>
          <a:r>
            <a:rPr lang="es-CL" dirty="0" err="1"/>
            <a:t>Partnership</a:t>
          </a:r>
          <a:r>
            <a:rPr lang="es-CL" dirty="0"/>
            <a:t> and </a:t>
          </a:r>
          <a:r>
            <a:rPr lang="es-CL" dirty="0" err="1"/>
            <a:t>Expert</a:t>
          </a:r>
          <a:r>
            <a:rPr lang="es-CL" dirty="0"/>
            <a:t> </a:t>
          </a:r>
          <a:r>
            <a:rPr lang="es-CL" dirty="0" err="1"/>
            <a:t>Counsel</a:t>
          </a:r>
          <a:r>
            <a:rPr lang="es-CL" dirty="0"/>
            <a:t> </a:t>
          </a:r>
          <a:r>
            <a:rPr lang="es-CL" dirty="0" err="1"/>
            <a:t>Agreements</a:t>
          </a:r>
          <a:r>
            <a:rPr lang="es-CL" dirty="0"/>
            <a:t>, </a:t>
          </a:r>
          <a:r>
            <a:rPr lang="es-CL" dirty="0" err="1"/>
            <a:t>September-October</a:t>
          </a:r>
          <a:r>
            <a:rPr lang="es-CL" dirty="0"/>
            <a:t> 2018</a:t>
          </a:r>
        </a:p>
      </dgm:t>
    </dgm:pt>
    <dgm:pt modelId="{572335E3-DA28-4BF6-8336-1485AAE89E80}" type="parTrans" cxnId="{86734A97-DFBA-4624-A8CB-DE1C58E00F5D}">
      <dgm:prSet/>
      <dgm:spPr/>
      <dgm:t>
        <a:bodyPr/>
        <a:lstStyle/>
        <a:p>
          <a:endParaRPr lang="es-CL"/>
        </a:p>
      </dgm:t>
    </dgm:pt>
    <dgm:pt modelId="{3B7AF551-AB96-4E59-9490-FCB71F36454F}" type="sibTrans" cxnId="{86734A97-DFBA-4624-A8CB-DE1C58E00F5D}">
      <dgm:prSet/>
      <dgm:spPr/>
      <dgm:t>
        <a:bodyPr/>
        <a:lstStyle/>
        <a:p>
          <a:endParaRPr lang="es-CL"/>
        </a:p>
      </dgm:t>
    </dgm:pt>
    <dgm:pt modelId="{69279C69-CD44-438C-8617-65DE4381C245}">
      <dgm:prSet/>
      <dgm:spPr/>
      <dgm:t>
        <a:bodyPr/>
        <a:lstStyle/>
        <a:p>
          <a:r>
            <a:rPr lang="es-CL" dirty="0"/>
            <a:t>Business </a:t>
          </a:r>
          <a:r>
            <a:rPr lang="es-CL" dirty="0" err="1"/>
            <a:t>Model</a:t>
          </a:r>
          <a:r>
            <a:rPr lang="es-CL" dirty="0"/>
            <a:t> </a:t>
          </a:r>
          <a:r>
            <a:rPr lang="es-CL" dirty="0" err="1"/>
            <a:t>Presentation</a:t>
          </a:r>
          <a:r>
            <a:rPr lang="es-CL" dirty="0"/>
            <a:t>, </a:t>
          </a:r>
          <a:r>
            <a:rPr lang="es-CL" dirty="0" err="1"/>
            <a:t>August</a:t>
          </a:r>
          <a:r>
            <a:rPr lang="es-CL" dirty="0"/>
            <a:t> 2018</a:t>
          </a:r>
        </a:p>
      </dgm:t>
    </dgm:pt>
    <dgm:pt modelId="{5E1BECE3-B3B7-413C-8F3D-BE37DAD4D43D}" type="parTrans" cxnId="{716C99DA-1DE1-4D74-8A84-6A2F8D556BCE}">
      <dgm:prSet/>
      <dgm:spPr/>
      <dgm:t>
        <a:bodyPr/>
        <a:lstStyle/>
        <a:p>
          <a:endParaRPr lang="es-CL"/>
        </a:p>
      </dgm:t>
    </dgm:pt>
    <dgm:pt modelId="{D7471C4E-9EAC-499D-B733-CB09E7CED67E}" type="sibTrans" cxnId="{716C99DA-1DE1-4D74-8A84-6A2F8D556BCE}">
      <dgm:prSet/>
      <dgm:spPr/>
      <dgm:t>
        <a:bodyPr/>
        <a:lstStyle/>
        <a:p>
          <a:endParaRPr lang="es-CL"/>
        </a:p>
      </dgm:t>
    </dgm:pt>
    <dgm:pt modelId="{7B7F25C2-DAA9-486E-9282-1D87EA759606}" type="pres">
      <dgm:prSet presAssocID="{0B825636-C642-4616-8A81-B2EE2F0EFADB}" presName="CompostProcess" presStyleCnt="0">
        <dgm:presLayoutVars>
          <dgm:dir/>
          <dgm:resizeHandles val="exact"/>
        </dgm:presLayoutVars>
      </dgm:prSet>
      <dgm:spPr/>
    </dgm:pt>
    <dgm:pt modelId="{27A0233D-1651-44BA-BA37-4DBC142AB88B}" type="pres">
      <dgm:prSet presAssocID="{0B825636-C642-4616-8A81-B2EE2F0EFADB}" presName="arrow" presStyleLbl="bgShp" presStyleIdx="0" presStyleCnt="1" custScaleX="117647"/>
      <dgm:spPr/>
    </dgm:pt>
    <dgm:pt modelId="{614C317B-204C-493E-8F47-A31577B1A50D}" type="pres">
      <dgm:prSet presAssocID="{0B825636-C642-4616-8A81-B2EE2F0EFADB}" presName="linearProcess" presStyleCnt="0"/>
      <dgm:spPr/>
    </dgm:pt>
    <dgm:pt modelId="{1C50D9D3-8553-4610-8F7E-AD30333DC4EF}" type="pres">
      <dgm:prSet presAssocID="{9B4B8EA8-2A29-4F6D-8530-E93776DD77A9}" presName="textNode" presStyleLbl="node1" presStyleIdx="0" presStyleCnt="7">
        <dgm:presLayoutVars>
          <dgm:bulletEnabled val="1"/>
        </dgm:presLayoutVars>
      </dgm:prSet>
      <dgm:spPr/>
    </dgm:pt>
    <dgm:pt modelId="{6E364266-8339-42A6-9142-215ACF57B1A5}" type="pres">
      <dgm:prSet presAssocID="{16B16C80-D662-452D-8744-0F77674E4690}" presName="sibTrans" presStyleCnt="0"/>
      <dgm:spPr/>
    </dgm:pt>
    <dgm:pt modelId="{5F78520E-C269-448A-AF87-EEE780C0D7F4}" type="pres">
      <dgm:prSet presAssocID="{B7C23702-2D96-4D3E-A60E-4984B7E054BC}" presName="textNode" presStyleLbl="node1" presStyleIdx="1" presStyleCnt="7">
        <dgm:presLayoutVars>
          <dgm:bulletEnabled val="1"/>
        </dgm:presLayoutVars>
      </dgm:prSet>
      <dgm:spPr/>
    </dgm:pt>
    <dgm:pt modelId="{867B729C-5132-499F-BFAC-47393FF1098E}" type="pres">
      <dgm:prSet presAssocID="{15AF0505-7280-4E8B-B862-BF702F31D6F3}" presName="sibTrans" presStyleCnt="0"/>
      <dgm:spPr/>
    </dgm:pt>
    <dgm:pt modelId="{57871B9F-EC76-46DC-AAA8-174059185138}" type="pres">
      <dgm:prSet presAssocID="{69279C69-CD44-438C-8617-65DE4381C245}" presName="textNode" presStyleLbl="node1" presStyleIdx="2" presStyleCnt="7">
        <dgm:presLayoutVars>
          <dgm:bulletEnabled val="1"/>
        </dgm:presLayoutVars>
      </dgm:prSet>
      <dgm:spPr/>
    </dgm:pt>
    <dgm:pt modelId="{D00FE347-ACAC-4FBD-ACF5-376997C57C8F}" type="pres">
      <dgm:prSet presAssocID="{D7471C4E-9EAC-499D-B733-CB09E7CED67E}" presName="sibTrans" presStyleCnt="0"/>
      <dgm:spPr/>
    </dgm:pt>
    <dgm:pt modelId="{A0456F66-E1BA-4292-8FA5-F8D5831B489B}" type="pres">
      <dgm:prSet presAssocID="{E3765132-D478-44EC-8D3D-0C7A49915277}" presName="textNode" presStyleLbl="node1" presStyleIdx="3" presStyleCnt="7">
        <dgm:presLayoutVars>
          <dgm:bulletEnabled val="1"/>
        </dgm:presLayoutVars>
      </dgm:prSet>
      <dgm:spPr/>
    </dgm:pt>
    <dgm:pt modelId="{58C8C24D-0B10-46B7-86D6-CB5BE36825B2}" type="pres">
      <dgm:prSet presAssocID="{3B7AF551-AB96-4E59-9490-FCB71F36454F}" presName="sibTrans" presStyleCnt="0"/>
      <dgm:spPr/>
    </dgm:pt>
    <dgm:pt modelId="{CDD80EA4-421F-4C58-BC08-8B595681F900}" type="pres">
      <dgm:prSet presAssocID="{DCC1D759-51D6-422B-BB33-143BA6A6AD9F}" presName="textNode" presStyleLbl="node1" presStyleIdx="4" presStyleCnt="7">
        <dgm:presLayoutVars>
          <dgm:bulletEnabled val="1"/>
        </dgm:presLayoutVars>
      </dgm:prSet>
      <dgm:spPr/>
    </dgm:pt>
    <dgm:pt modelId="{89D8069D-10A0-4886-BA47-D7D5ADD78608}" type="pres">
      <dgm:prSet presAssocID="{6C48D4ED-4A4C-4C8C-AB3E-E6F81EA406B2}" presName="sibTrans" presStyleCnt="0"/>
      <dgm:spPr/>
    </dgm:pt>
    <dgm:pt modelId="{BE930B9C-3864-4B10-864A-CA32D3334437}" type="pres">
      <dgm:prSet presAssocID="{7B345B7E-37B0-468A-9727-6CD038B275CA}" presName="textNode" presStyleLbl="node1" presStyleIdx="5" presStyleCnt="7">
        <dgm:presLayoutVars>
          <dgm:bulletEnabled val="1"/>
        </dgm:presLayoutVars>
      </dgm:prSet>
      <dgm:spPr/>
    </dgm:pt>
    <dgm:pt modelId="{057B23FB-4615-4E57-B70F-92CCE952AE1B}" type="pres">
      <dgm:prSet presAssocID="{DC724238-6E51-4BBB-9986-3DD044F24A11}" presName="sibTrans" presStyleCnt="0"/>
      <dgm:spPr/>
    </dgm:pt>
    <dgm:pt modelId="{BE11D377-65B7-423F-B587-4962375E8F2C}" type="pres">
      <dgm:prSet presAssocID="{1D0FB2F5-D43D-4B1F-91D8-A249991D8B1B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22DBF41A-0C3A-4543-99D7-0D525DA86F3C}" type="presOf" srcId="{7B345B7E-37B0-468A-9727-6CD038B275CA}" destId="{BE930B9C-3864-4B10-864A-CA32D3334437}" srcOrd="0" destOrd="0" presId="urn:microsoft.com/office/officeart/2005/8/layout/hProcess9"/>
    <dgm:cxn modelId="{42C1621D-4827-40FF-90B3-5858179D75A4}" srcId="{0B825636-C642-4616-8A81-B2EE2F0EFADB}" destId="{DCC1D759-51D6-422B-BB33-143BA6A6AD9F}" srcOrd="4" destOrd="0" parTransId="{2B158CA0-CB3E-4AFA-917E-F06D7C3951EE}" sibTransId="{6C48D4ED-4A4C-4C8C-AB3E-E6F81EA406B2}"/>
    <dgm:cxn modelId="{9A5BD52E-17AC-437C-B87C-A200D13F91FA}" type="presOf" srcId="{9B4B8EA8-2A29-4F6D-8530-E93776DD77A9}" destId="{1C50D9D3-8553-4610-8F7E-AD30333DC4EF}" srcOrd="0" destOrd="0" presId="urn:microsoft.com/office/officeart/2005/8/layout/hProcess9"/>
    <dgm:cxn modelId="{7A10D937-484A-4369-A1CB-D8991E781806}" type="presOf" srcId="{B7C23702-2D96-4D3E-A60E-4984B7E054BC}" destId="{5F78520E-C269-448A-AF87-EEE780C0D7F4}" srcOrd="0" destOrd="0" presId="urn:microsoft.com/office/officeart/2005/8/layout/hProcess9"/>
    <dgm:cxn modelId="{4898593D-718B-4049-825F-26F9F7FCCD1B}" type="presOf" srcId="{69279C69-CD44-438C-8617-65DE4381C245}" destId="{57871B9F-EC76-46DC-AAA8-174059185138}" srcOrd="0" destOrd="0" presId="urn:microsoft.com/office/officeart/2005/8/layout/hProcess9"/>
    <dgm:cxn modelId="{98C86E48-75C0-46A4-B327-F4FDB3CC5488}" srcId="{0B825636-C642-4616-8A81-B2EE2F0EFADB}" destId="{9B4B8EA8-2A29-4F6D-8530-E93776DD77A9}" srcOrd="0" destOrd="0" parTransId="{F04BB6D5-05A3-4649-92A1-765DE79A3FDD}" sibTransId="{16B16C80-D662-452D-8744-0F77674E4690}"/>
    <dgm:cxn modelId="{781ABF6C-1865-4E2A-8F2C-198F799EB9D6}" type="presOf" srcId="{E3765132-D478-44EC-8D3D-0C7A49915277}" destId="{A0456F66-E1BA-4292-8FA5-F8D5831B489B}" srcOrd="0" destOrd="0" presId="urn:microsoft.com/office/officeart/2005/8/layout/hProcess9"/>
    <dgm:cxn modelId="{068EBB7F-6D89-4AE5-AD83-FCA179100FBD}" type="presOf" srcId="{DCC1D759-51D6-422B-BB33-143BA6A6AD9F}" destId="{CDD80EA4-421F-4C58-BC08-8B595681F900}" srcOrd="0" destOrd="0" presId="urn:microsoft.com/office/officeart/2005/8/layout/hProcess9"/>
    <dgm:cxn modelId="{86734A97-DFBA-4624-A8CB-DE1C58E00F5D}" srcId="{0B825636-C642-4616-8A81-B2EE2F0EFADB}" destId="{E3765132-D478-44EC-8D3D-0C7A49915277}" srcOrd="3" destOrd="0" parTransId="{572335E3-DA28-4BF6-8336-1485AAE89E80}" sibTransId="{3B7AF551-AB96-4E59-9490-FCB71F36454F}"/>
    <dgm:cxn modelId="{D33155AA-42AC-4B1D-B7AE-7AD79C055CFC}" srcId="{0B825636-C642-4616-8A81-B2EE2F0EFADB}" destId="{1D0FB2F5-D43D-4B1F-91D8-A249991D8B1B}" srcOrd="6" destOrd="0" parTransId="{66D9EFBB-A1E1-45B7-ABEA-E40159A4B99E}" sibTransId="{3647AE9D-188C-4A84-8F43-44A8E168DD6E}"/>
    <dgm:cxn modelId="{CF1479B9-8067-424E-9F1C-B75B07829706}" srcId="{0B825636-C642-4616-8A81-B2EE2F0EFADB}" destId="{7B345B7E-37B0-468A-9727-6CD038B275CA}" srcOrd="5" destOrd="0" parTransId="{5BA59C39-5473-4121-84FD-3AD2FFCFE886}" sibTransId="{DC724238-6E51-4BBB-9986-3DD044F24A11}"/>
    <dgm:cxn modelId="{ED60D7C3-4CEA-4054-A15C-03ABC2D89CE5}" type="presOf" srcId="{1D0FB2F5-D43D-4B1F-91D8-A249991D8B1B}" destId="{BE11D377-65B7-423F-B587-4962375E8F2C}" srcOrd="0" destOrd="0" presId="urn:microsoft.com/office/officeart/2005/8/layout/hProcess9"/>
    <dgm:cxn modelId="{716C99DA-1DE1-4D74-8A84-6A2F8D556BCE}" srcId="{0B825636-C642-4616-8A81-B2EE2F0EFADB}" destId="{69279C69-CD44-438C-8617-65DE4381C245}" srcOrd="2" destOrd="0" parTransId="{5E1BECE3-B3B7-413C-8F3D-BE37DAD4D43D}" sibTransId="{D7471C4E-9EAC-499D-B733-CB09E7CED67E}"/>
    <dgm:cxn modelId="{7CD86FE3-CD93-454B-8901-0A041499758F}" type="presOf" srcId="{0B825636-C642-4616-8A81-B2EE2F0EFADB}" destId="{7B7F25C2-DAA9-486E-9282-1D87EA759606}" srcOrd="0" destOrd="0" presId="urn:microsoft.com/office/officeart/2005/8/layout/hProcess9"/>
    <dgm:cxn modelId="{48BC96E9-C06F-4DBB-B095-C2F26F8CA8D9}" srcId="{0B825636-C642-4616-8A81-B2EE2F0EFADB}" destId="{B7C23702-2D96-4D3E-A60E-4984B7E054BC}" srcOrd="1" destOrd="0" parTransId="{C331F530-AF0D-4B72-892A-059FDB407AF3}" sibTransId="{15AF0505-7280-4E8B-B862-BF702F31D6F3}"/>
    <dgm:cxn modelId="{E8F46761-12F8-49F1-A235-CC95B25B442B}" type="presParOf" srcId="{7B7F25C2-DAA9-486E-9282-1D87EA759606}" destId="{27A0233D-1651-44BA-BA37-4DBC142AB88B}" srcOrd="0" destOrd="0" presId="urn:microsoft.com/office/officeart/2005/8/layout/hProcess9"/>
    <dgm:cxn modelId="{899E0EBE-4B7C-43B8-BD15-57D8EB031982}" type="presParOf" srcId="{7B7F25C2-DAA9-486E-9282-1D87EA759606}" destId="{614C317B-204C-493E-8F47-A31577B1A50D}" srcOrd="1" destOrd="0" presId="urn:microsoft.com/office/officeart/2005/8/layout/hProcess9"/>
    <dgm:cxn modelId="{AC95FB30-6F5B-4E66-9691-E19D8231116B}" type="presParOf" srcId="{614C317B-204C-493E-8F47-A31577B1A50D}" destId="{1C50D9D3-8553-4610-8F7E-AD30333DC4EF}" srcOrd="0" destOrd="0" presId="urn:microsoft.com/office/officeart/2005/8/layout/hProcess9"/>
    <dgm:cxn modelId="{D40144B4-8179-431E-B3F4-879AAC44BFCE}" type="presParOf" srcId="{614C317B-204C-493E-8F47-A31577B1A50D}" destId="{6E364266-8339-42A6-9142-215ACF57B1A5}" srcOrd="1" destOrd="0" presId="urn:microsoft.com/office/officeart/2005/8/layout/hProcess9"/>
    <dgm:cxn modelId="{8D76ED67-1E74-4AD9-84B0-07BCFC395D1A}" type="presParOf" srcId="{614C317B-204C-493E-8F47-A31577B1A50D}" destId="{5F78520E-C269-448A-AF87-EEE780C0D7F4}" srcOrd="2" destOrd="0" presId="urn:microsoft.com/office/officeart/2005/8/layout/hProcess9"/>
    <dgm:cxn modelId="{A5DCEF1A-35FD-4CEF-B02D-E68434822220}" type="presParOf" srcId="{614C317B-204C-493E-8F47-A31577B1A50D}" destId="{867B729C-5132-499F-BFAC-47393FF1098E}" srcOrd="3" destOrd="0" presId="urn:microsoft.com/office/officeart/2005/8/layout/hProcess9"/>
    <dgm:cxn modelId="{64113FE5-A212-471C-87BC-12D85D887847}" type="presParOf" srcId="{614C317B-204C-493E-8F47-A31577B1A50D}" destId="{57871B9F-EC76-46DC-AAA8-174059185138}" srcOrd="4" destOrd="0" presId="urn:microsoft.com/office/officeart/2005/8/layout/hProcess9"/>
    <dgm:cxn modelId="{DB257BE7-98EA-445B-8A3A-2AE09EB130D0}" type="presParOf" srcId="{614C317B-204C-493E-8F47-A31577B1A50D}" destId="{D00FE347-ACAC-4FBD-ACF5-376997C57C8F}" srcOrd="5" destOrd="0" presId="urn:microsoft.com/office/officeart/2005/8/layout/hProcess9"/>
    <dgm:cxn modelId="{F8FA4646-F627-42CC-80B1-1B3CF484FC1D}" type="presParOf" srcId="{614C317B-204C-493E-8F47-A31577B1A50D}" destId="{A0456F66-E1BA-4292-8FA5-F8D5831B489B}" srcOrd="6" destOrd="0" presId="urn:microsoft.com/office/officeart/2005/8/layout/hProcess9"/>
    <dgm:cxn modelId="{BBA4E438-C098-4D7A-9A22-E7D585F737E5}" type="presParOf" srcId="{614C317B-204C-493E-8F47-A31577B1A50D}" destId="{58C8C24D-0B10-46B7-86D6-CB5BE36825B2}" srcOrd="7" destOrd="0" presId="urn:microsoft.com/office/officeart/2005/8/layout/hProcess9"/>
    <dgm:cxn modelId="{5D950AD2-3026-44C5-8CD2-E92902647FA3}" type="presParOf" srcId="{614C317B-204C-493E-8F47-A31577B1A50D}" destId="{CDD80EA4-421F-4C58-BC08-8B595681F900}" srcOrd="8" destOrd="0" presId="urn:microsoft.com/office/officeart/2005/8/layout/hProcess9"/>
    <dgm:cxn modelId="{B75296C1-D9A7-4F30-A817-25A6B18D5DF2}" type="presParOf" srcId="{614C317B-204C-493E-8F47-A31577B1A50D}" destId="{89D8069D-10A0-4886-BA47-D7D5ADD78608}" srcOrd="9" destOrd="0" presId="urn:microsoft.com/office/officeart/2005/8/layout/hProcess9"/>
    <dgm:cxn modelId="{D07EA1F4-901A-4B2E-A458-7EF5E0D3369E}" type="presParOf" srcId="{614C317B-204C-493E-8F47-A31577B1A50D}" destId="{BE930B9C-3864-4B10-864A-CA32D3334437}" srcOrd="10" destOrd="0" presId="urn:microsoft.com/office/officeart/2005/8/layout/hProcess9"/>
    <dgm:cxn modelId="{564D11C4-B8F5-44B6-BB08-2B021CD13597}" type="presParOf" srcId="{614C317B-204C-493E-8F47-A31577B1A50D}" destId="{057B23FB-4615-4E57-B70F-92CCE952AE1B}" srcOrd="11" destOrd="0" presId="urn:microsoft.com/office/officeart/2005/8/layout/hProcess9"/>
    <dgm:cxn modelId="{36A8BB99-73C5-41EE-8F24-163DFA7D9556}" type="presParOf" srcId="{614C317B-204C-493E-8F47-A31577B1A50D}" destId="{BE11D377-65B7-423F-B587-4962375E8F2C}" srcOrd="12" destOrd="0" presId="urn:microsoft.com/office/officeart/2005/8/layout/hProcess9"/>
  </dgm:cxnLst>
  <dgm:bg>
    <a:solidFill>
      <a:schemeClr val="accent4"/>
    </a:solidFill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348B1-2EBB-4DF1-B54A-E978F5F084A4}">
      <dsp:nvSpPr>
        <dsp:cNvPr id="0" name=""/>
        <dsp:cNvSpPr/>
      </dsp:nvSpPr>
      <dsp:spPr>
        <a:xfrm>
          <a:off x="0" y="145719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101D7-25B0-4010-840C-BEE68D41A5E4}">
      <dsp:nvSpPr>
        <dsp:cNvPr id="0" name=""/>
        <dsp:cNvSpPr/>
      </dsp:nvSpPr>
      <dsp:spPr>
        <a:xfrm>
          <a:off x="2468880" y="145719"/>
          <a:ext cx="5760719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Step 1</a:t>
          </a:r>
          <a:r>
            <a:rPr lang="es-CL" sz="1600" kern="1200" dirty="0"/>
            <a:t>: </a:t>
          </a:r>
          <a:r>
            <a:rPr lang="es-CL" sz="1600" b="1" kern="1200" dirty="0" err="1"/>
            <a:t>Technology</a:t>
          </a:r>
          <a:r>
            <a:rPr lang="es-CL" sz="1600" b="1" kern="1200" dirty="0"/>
            <a:t> transfer: </a:t>
          </a:r>
          <a:r>
            <a:rPr lang="es-CL" sz="1600" kern="1200" dirty="0"/>
            <a:t>The global SR </a:t>
          </a:r>
          <a:r>
            <a:rPr lang="es-CL" sz="1600" kern="1200" dirty="0" err="1"/>
            <a:t>platform</a:t>
          </a:r>
          <a:r>
            <a:rPr lang="es-CL" sz="1600" kern="1200" dirty="0"/>
            <a:t> </a:t>
          </a:r>
          <a:r>
            <a:rPr lang="es-CL" sz="1600" kern="1200" dirty="0" err="1"/>
            <a:t>provides</a:t>
          </a:r>
          <a:r>
            <a:rPr lang="es-CL" sz="1600" kern="1200" dirty="0"/>
            <a:t> </a:t>
          </a:r>
          <a:r>
            <a:rPr lang="es-CL" sz="1600" kern="1200" dirty="0" err="1"/>
            <a:t>an</a:t>
          </a:r>
          <a:r>
            <a:rPr lang="es-CL" sz="1600" kern="1200" dirty="0"/>
            <a:t> adaptable </a:t>
          </a:r>
          <a:r>
            <a:rPr lang="es-CL" sz="1600" kern="1200" dirty="0" err="1"/>
            <a:t>cross</a:t>
          </a:r>
          <a:r>
            <a:rPr lang="es-CL" sz="1600" kern="1200" dirty="0"/>
            <a:t>-cultural Smart Social </a:t>
          </a:r>
          <a:r>
            <a:rPr lang="es-CL" sz="1600" kern="1200" dirty="0" err="1"/>
            <a:t>Model</a:t>
          </a:r>
          <a:r>
            <a:rPr lang="es-CL" sz="1600" kern="1200" dirty="0"/>
            <a:t> and IOA – N2N </a:t>
          </a:r>
          <a:r>
            <a:rPr lang="es-CL" sz="1600" kern="1200" dirty="0" err="1"/>
            <a:t>agreements</a:t>
          </a:r>
          <a:endParaRPr lang="es-CL" sz="1600" kern="1200" dirty="0"/>
        </a:p>
      </dsp:txBody>
      <dsp:txXfrm>
        <a:off x="2468880" y="145719"/>
        <a:ext cx="2880359" cy="1481331"/>
      </dsp:txXfrm>
    </dsp:sp>
    <dsp:sp modelId="{D1FC80AA-B438-45EB-A941-9CB6C28D1638}">
      <dsp:nvSpPr>
        <dsp:cNvPr id="0" name=""/>
        <dsp:cNvSpPr/>
      </dsp:nvSpPr>
      <dsp:spPr>
        <a:xfrm>
          <a:off x="864109" y="1627051"/>
          <a:ext cx="3209540" cy="3209540"/>
        </a:xfrm>
        <a:prstGeom prst="pie">
          <a:avLst>
            <a:gd name="adj1" fmla="val 5400000"/>
            <a:gd name="adj2" fmla="val 1620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04DDC-E5FB-4128-A999-F91B8E10E90B}">
      <dsp:nvSpPr>
        <dsp:cNvPr id="0" name=""/>
        <dsp:cNvSpPr/>
      </dsp:nvSpPr>
      <dsp:spPr>
        <a:xfrm>
          <a:off x="2468880" y="1627051"/>
          <a:ext cx="5760719" cy="32095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Step 2: </a:t>
          </a:r>
          <a:r>
            <a:rPr lang="es-CL" sz="1600" b="1" kern="1200" dirty="0" err="1"/>
            <a:t>Technical</a:t>
          </a:r>
          <a:r>
            <a:rPr lang="es-CL" sz="1600" b="1" kern="1200" dirty="0"/>
            <a:t> </a:t>
          </a:r>
          <a:r>
            <a:rPr lang="es-CL" sz="1600" b="1" kern="1200" dirty="0" err="1"/>
            <a:t>assistance</a:t>
          </a:r>
          <a:r>
            <a:rPr lang="es-CL" sz="1600" b="1" kern="1200" dirty="0"/>
            <a:t>: </a:t>
          </a:r>
          <a:r>
            <a:rPr lang="es-CL" sz="1600" kern="1200" dirty="0" err="1"/>
            <a:t>to</a:t>
          </a:r>
          <a:r>
            <a:rPr lang="es-CL" sz="1600" kern="1200" dirty="0"/>
            <a:t> </a:t>
          </a:r>
          <a:r>
            <a:rPr lang="es-CL" sz="1600" kern="1200" dirty="0" err="1"/>
            <a:t>empower</a:t>
          </a:r>
          <a:r>
            <a:rPr lang="es-CL" sz="1600" kern="1200" dirty="0"/>
            <a:t> local </a:t>
          </a:r>
          <a:r>
            <a:rPr lang="es-CL" sz="1600" kern="1200" dirty="0" err="1"/>
            <a:t>community</a:t>
          </a:r>
          <a:r>
            <a:rPr lang="es-CL" sz="1600" kern="1200" dirty="0"/>
            <a:t> </a:t>
          </a:r>
          <a:r>
            <a:rPr lang="es-CL" sz="1600" kern="1200" dirty="0" err="1"/>
            <a:t>leaders</a:t>
          </a:r>
          <a:r>
            <a:rPr lang="es-CL" sz="1600" kern="1200" dirty="0"/>
            <a:t> </a:t>
          </a:r>
        </a:p>
      </dsp:txBody>
      <dsp:txXfrm>
        <a:off x="2468880" y="1627051"/>
        <a:ext cx="2880359" cy="1481326"/>
      </dsp:txXfrm>
    </dsp:sp>
    <dsp:sp modelId="{EDF53466-074F-4445-BF11-6372978FD1A8}">
      <dsp:nvSpPr>
        <dsp:cNvPr id="0" name=""/>
        <dsp:cNvSpPr/>
      </dsp:nvSpPr>
      <dsp:spPr>
        <a:xfrm>
          <a:off x="1728216" y="3108377"/>
          <a:ext cx="1481326" cy="1481326"/>
        </a:xfrm>
        <a:prstGeom prst="pie">
          <a:avLst>
            <a:gd name="adj1" fmla="val 5400000"/>
            <a:gd name="adj2" fmla="val 16200000"/>
          </a:avLst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422BC-CB78-4A82-A28E-41A0A32AF264}">
      <dsp:nvSpPr>
        <dsp:cNvPr id="0" name=""/>
        <dsp:cNvSpPr/>
      </dsp:nvSpPr>
      <dsp:spPr>
        <a:xfrm>
          <a:off x="2468880" y="3108377"/>
          <a:ext cx="5760719" cy="14813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Step 3: </a:t>
          </a:r>
          <a:r>
            <a:rPr lang="es-CL" sz="1600" b="1" kern="1200" dirty="0" err="1"/>
            <a:t>Regeneration</a:t>
          </a:r>
          <a:r>
            <a:rPr lang="es-CL" sz="1600" b="1" kern="1200" dirty="0"/>
            <a:t> </a:t>
          </a:r>
          <a:r>
            <a:rPr lang="es-CL" sz="1600" b="1" kern="1200" dirty="0" err="1"/>
            <a:t>of</a:t>
          </a:r>
          <a:r>
            <a:rPr lang="es-CL" sz="1600" b="1" kern="1200" dirty="0"/>
            <a:t> </a:t>
          </a:r>
          <a:r>
            <a:rPr lang="es-CL" sz="1600" b="1" kern="1200" dirty="0" err="1"/>
            <a:t>economy</a:t>
          </a:r>
          <a:r>
            <a:rPr lang="es-CL" sz="1600" b="1" kern="1200" dirty="0"/>
            <a:t> and </a:t>
          </a:r>
          <a:r>
            <a:rPr lang="es-CL" sz="1600" b="1" kern="1200" dirty="0" err="1"/>
            <a:t>governance</a:t>
          </a:r>
          <a:r>
            <a:rPr lang="es-CL" sz="1600" b="1" kern="1200" dirty="0"/>
            <a:t> at local </a:t>
          </a:r>
          <a:r>
            <a:rPr lang="es-CL" sz="1600" b="1" kern="1200" dirty="0" err="1"/>
            <a:t>level</a:t>
          </a:r>
          <a:r>
            <a:rPr lang="es-CL" sz="1600" b="1" kern="1200" dirty="0"/>
            <a:t>. </a:t>
          </a:r>
          <a:endParaRPr lang="es-CL" sz="1600" kern="1200" dirty="0"/>
        </a:p>
      </dsp:txBody>
      <dsp:txXfrm>
        <a:off x="2468880" y="3108377"/>
        <a:ext cx="2880359" cy="1481326"/>
      </dsp:txXfrm>
    </dsp:sp>
    <dsp:sp modelId="{791D18AE-2797-4F51-9416-7C0687C1A4B3}">
      <dsp:nvSpPr>
        <dsp:cNvPr id="0" name=""/>
        <dsp:cNvSpPr/>
      </dsp:nvSpPr>
      <dsp:spPr>
        <a:xfrm>
          <a:off x="5349240" y="145719"/>
          <a:ext cx="2880359" cy="148133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/>
            <a:t>7 social services to communities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/>
            <a:t>Smart Communities;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/>
            <a:t>Education &amp; Empowerment;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/>
            <a:t>Financial Assistance;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/>
            <a:t>Social Media;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/>
            <a:t>Health assistance</a:t>
          </a:r>
        </a:p>
      </dsp:txBody>
      <dsp:txXfrm>
        <a:off x="5349240" y="145719"/>
        <a:ext cx="2880359" cy="1481331"/>
      </dsp:txXfrm>
    </dsp:sp>
    <dsp:sp modelId="{211F5097-B281-4310-81C6-5C5B47B23FE5}">
      <dsp:nvSpPr>
        <dsp:cNvPr id="0" name=""/>
        <dsp:cNvSpPr/>
      </dsp:nvSpPr>
      <dsp:spPr>
        <a:xfrm>
          <a:off x="5349240" y="1627051"/>
          <a:ext cx="2880359" cy="1481326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 err="1"/>
            <a:t>to</a:t>
          </a:r>
          <a:r>
            <a:rPr lang="es-CL" sz="1400" kern="1200" dirty="0"/>
            <a:t> </a:t>
          </a:r>
          <a:r>
            <a:rPr lang="es-CL" sz="1400" kern="1200" dirty="0" err="1"/>
            <a:t>organise</a:t>
          </a:r>
          <a:r>
            <a:rPr lang="es-CL" sz="1400" kern="1200" dirty="0"/>
            <a:t> </a:t>
          </a:r>
          <a:r>
            <a:rPr lang="es-CL" sz="1400" kern="1200" dirty="0" err="1"/>
            <a:t>the</a:t>
          </a:r>
          <a:r>
            <a:rPr lang="es-CL" sz="1400" kern="1200" dirty="0"/>
            <a:t> </a:t>
          </a:r>
          <a:r>
            <a:rPr lang="es-CL" sz="1400" kern="1200" dirty="0" err="1"/>
            <a:t>community</a:t>
          </a:r>
          <a:r>
            <a:rPr lang="es-CL" sz="1400" kern="1200" dirty="0"/>
            <a:t> role in local/territorial </a:t>
          </a:r>
          <a:r>
            <a:rPr lang="es-CL" sz="1400" kern="1200" dirty="0" err="1"/>
            <a:t>Sustainable</a:t>
          </a:r>
          <a:r>
            <a:rPr lang="es-CL" sz="1400" kern="1200" dirty="0"/>
            <a:t> Master </a:t>
          </a:r>
          <a:r>
            <a:rPr lang="es-CL" sz="1400" kern="1200" dirty="0" err="1"/>
            <a:t>Plans</a:t>
          </a:r>
          <a:r>
            <a:rPr lang="es-CL" sz="1400" kern="1200" dirty="0"/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 err="1"/>
            <a:t>To</a:t>
          </a:r>
          <a:r>
            <a:rPr lang="es-CL" sz="1400" kern="1200" dirty="0"/>
            <a:t> </a:t>
          </a:r>
          <a:r>
            <a:rPr lang="es-CL" sz="1400" kern="1200" dirty="0" err="1"/>
            <a:t>promote</a:t>
          </a:r>
          <a:r>
            <a:rPr lang="es-CL" sz="1400" kern="1200" dirty="0"/>
            <a:t> local e-</a:t>
          </a:r>
          <a:r>
            <a:rPr lang="es-CL" sz="1400" kern="1200" dirty="0" err="1"/>
            <a:t>governance</a:t>
          </a:r>
          <a:endParaRPr lang="es-C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 err="1"/>
            <a:t>to</a:t>
          </a:r>
          <a:r>
            <a:rPr lang="es-CL" sz="1400" kern="1200" dirty="0"/>
            <a:t> </a:t>
          </a:r>
          <a:r>
            <a:rPr lang="es-CL" sz="1400" kern="1200" dirty="0" err="1"/>
            <a:t>selected</a:t>
          </a:r>
          <a:r>
            <a:rPr lang="es-CL" sz="1400" kern="1200" dirty="0"/>
            <a:t> </a:t>
          </a:r>
          <a:r>
            <a:rPr lang="es-CL" sz="1400" kern="1200" dirty="0" err="1"/>
            <a:t>starting</a:t>
          </a:r>
          <a:r>
            <a:rPr lang="es-CL" sz="1400" kern="1200" dirty="0"/>
            <a:t> </a:t>
          </a:r>
          <a:r>
            <a:rPr lang="es-CL" sz="1400" kern="1200" dirty="0" err="1"/>
            <a:t>projects</a:t>
          </a:r>
          <a:r>
            <a:rPr lang="es-CL" sz="1400" kern="1200" dirty="0"/>
            <a:t>;</a:t>
          </a:r>
        </a:p>
      </dsp:txBody>
      <dsp:txXfrm>
        <a:off x="5349240" y="1627051"/>
        <a:ext cx="2880359" cy="1481326"/>
      </dsp:txXfrm>
    </dsp:sp>
    <dsp:sp modelId="{A9178D1C-31E2-49AD-9ACB-29ED6330B006}">
      <dsp:nvSpPr>
        <dsp:cNvPr id="0" name=""/>
        <dsp:cNvSpPr/>
      </dsp:nvSpPr>
      <dsp:spPr>
        <a:xfrm>
          <a:off x="5349240" y="3108377"/>
          <a:ext cx="2880359" cy="1481326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/>
            <a:t>The local communities organise themselves through a new type of e-governance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/>
            <a:t>and </a:t>
          </a:r>
          <a:r>
            <a:rPr lang="es-CL" sz="1400" kern="1200" dirty="0" err="1"/>
            <a:t>manage</a:t>
          </a:r>
          <a:r>
            <a:rPr lang="es-CL" sz="1400" kern="1200" dirty="0"/>
            <a:t> </a:t>
          </a:r>
          <a:r>
            <a:rPr lang="es-CL" sz="1400" kern="1200" dirty="0" err="1"/>
            <a:t>the</a:t>
          </a:r>
          <a:r>
            <a:rPr lang="es-CL" sz="1400" kern="1200" dirty="0"/>
            <a:t> </a:t>
          </a:r>
          <a:r>
            <a:rPr lang="es-CL" sz="1400" kern="1200" dirty="0" err="1"/>
            <a:t>services</a:t>
          </a:r>
          <a:r>
            <a:rPr lang="es-CL" sz="1400" kern="1200" dirty="0"/>
            <a:t> </a:t>
          </a:r>
          <a:r>
            <a:rPr lang="es-CL" sz="1400" kern="1200" dirty="0" err="1"/>
            <a:t>locally</a:t>
          </a:r>
          <a:r>
            <a:rPr lang="es-CL" sz="1400" kern="1200" dirty="0"/>
            <a:t>, </a:t>
          </a:r>
          <a:r>
            <a:rPr lang="es-CL" sz="1400" kern="1200" dirty="0" err="1"/>
            <a:t>within</a:t>
          </a:r>
          <a:r>
            <a:rPr lang="es-CL" sz="1400" kern="1200" dirty="0"/>
            <a:t> </a:t>
          </a:r>
          <a:r>
            <a:rPr lang="es-CL" sz="1400" kern="1200" dirty="0" err="1"/>
            <a:t>each</a:t>
          </a:r>
          <a:r>
            <a:rPr lang="es-CL" sz="1400" kern="1200" dirty="0"/>
            <a:t> </a:t>
          </a:r>
          <a:r>
            <a:rPr lang="es-CL" sz="1400" kern="1200" dirty="0" err="1"/>
            <a:t>country’s</a:t>
          </a:r>
          <a:r>
            <a:rPr lang="es-CL" sz="1400" kern="1200" dirty="0"/>
            <a:t> </a:t>
          </a:r>
          <a:r>
            <a:rPr lang="es-CL" sz="1400" kern="1200" dirty="0" err="1"/>
            <a:t>regulatory</a:t>
          </a:r>
          <a:r>
            <a:rPr lang="es-CL" sz="1400" kern="1200" dirty="0"/>
            <a:t> </a:t>
          </a:r>
          <a:r>
            <a:rPr lang="es-CL" sz="1400" kern="1200" dirty="0" err="1"/>
            <a:t>framework</a:t>
          </a:r>
          <a:r>
            <a:rPr lang="es-CL" sz="1400" kern="1200" dirty="0"/>
            <a:t> </a:t>
          </a:r>
          <a:r>
            <a:rPr lang="es-CL" sz="1400" kern="1200" dirty="0" err="1"/>
            <a:t>for</a:t>
          </a:r>
          <a:r>
            <a:rPr lang="es-CL" sz="1400" kern="1200" dirty="0"/>
            <a:t> </a:t>
          </a:r>
          <a:r>
            <a:rPr lang="es-CL" sz="1400" kern="1200" dirty="0" err="1"/>
            <a:t>sustainable</a:t>
          </a:r>
          <a:r>
            <a:rPr lang="es-CL" sz="1400" kern="1200" dirty="0"/>
            <a:t> </a:t>
          </a:r>
          <a:r>
            <a:rPr lang="es-CL" sz="1400" kern="1200" dirty="0" err="1"/>
            <a:t>development</a:t>
          </a:r>
          <a:r>
            <a:rPr lang="es-CL" sz="1400" kern="1200" dirty="0"/>
            <a:t>;</a:t>
          </a:r>
        </a:p>
      </dsp:txBody>
      <dsp:txXfrm>
        <a:off x="5349240" y="3108377"/>
        <a:ext cx="2880359" cy="1481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826BC-5789-435E-BC27-4972273A2E47}">
      <dsp:nvSpPr>
        <dsp:cNvPr id="0" name=""/>
        <dsp:cNvSpPr/>
      </dsp:nvSpPr>
      <dsp:spPr>
        <a:xfrm>
          <a:off x="3941279" y="157"/>
          <a:ext cx="1232901" cy="1232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 err="1"/>
            <a:t>Financial</a:t>
          </a:r>
          <a:r>
            <a:rPr lang="es-CL" sz="1000" kern="1200" dirty="0"/>
            <a:t> </a:t>
          </a:r>
          <a:r>
            <a:rPr lang="es-CL" sz="1000" kern="1200" dirty="0" err="1"/>
            <a:t>strategy</a:t>
          </a:r>
          <a:r>
            <a:rPr lang="es-CL" sz="1000" kern="1200" dirty="0"/>
            <a:t>; </a:t>
          </a:r>
          <a:r>
            <a:rPr lang="es-CL" sz="1000" kern="1200" dirty="0" err="1"/>
            <a:t>private</a:t>
          </a:r>
          <a:r>
            <a:rPr lang="es-CL" sz="1000" kern="1200" dirty="0"/>
            <a:t> capital </a:t>
          </a:r>
          <a:r>
            <a:rPr lang="es-CL" sz="1000" kern="1200" dirty="0" err="1"/>
            <a:t>raising</a:t>
          </a:r>
          <a:r>
            <a:rPr lang="es-CL" sz="1000" kern="1200" dirty="0"/>
            <a:t> and stock Exchange </a:t>
          </a:r>
        </a:p>
      </dsp:txBody>
      <dsp:txXfrm>
        <a:off x="4121833" y="180711"/>
        <a:ext cx="871793" cy="871793"/>
      </dsp:txXfrm>
    </dsp:sp>
    <dsp:sp modelId="{648B0F24-EA87-4A62-9777-E09ED0F48D5D}">
      <dsp:nvSpPr>
        <dsp:cNvPr id="0" name=""/>
        <dsp:cNvSpPr/>
      </dsp:nvSpPr>
      <dsp:spPr>
        <a:xfrm rot="1542857">
          <a:off x="5219417" y="806081"/>
          <a:ext cx="327563" cy="416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800" kern="1200"/>
        </a:p>
      </dsp:txBody>
      <dsp:txXfrm>
        <a:off x="5224283" y="867983"/>
        <a:ext cx="229294" cy="249662"/>
      </dsp:txXfrm>
    </dsp:sp>
    <dsp:sp modelId="{A50B997F-4B85-4363-9A2F-834DF52A602F}">
      <dsp:nvSpPr>
        <dsp:cNvPr id="0" name=""/>
        <dsp:cNvSpPr/>
      </dsp:nvSpPr>
      <dsp:spPr>
        <a:xfrm>
          <a:off x="5608923" y="803252"/>
          <a:ext cx="1232901" cy="1232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 err="1"/>
            <a:t>Commercial</a:t>
          </a:r>
          <a:r>
            <a:rPr lang="es-CL" sz="1000" kern="1200" dirty="0"/>
            <a:t> </a:t>
          </a:r>
          <a:r>
            <a:rPr lang="es-CL" sz="1000" kern="1200" dirty="0" err="1"/>
            <a:t>contracts</a:t>
          </a:r>
          <a:r>
            <a:rPr lang="es-CL" sz="1000" kern="1200" dirty="0"/>
            <a:t> &amp; </a:t>
          </a:r>
          <a:r>
            <a:rPr lang="es-CL" sz="1000" kern="1200" dirty="0" err="1"/>
            <a:t>franchising</a:t>
          </a:r>
          <a:r>
            <a:rPr lang="es-CL" sz="1000" kern="1200" dirty="0"/>
            <a:t>; </a:t>
          </a:r>
        </a:p>
      </dsp:txBody>
      <dsp:txXfrm>
        <a:off x="5789477" y="983806"/>
        <a:ext cx="871793" cy="871793"/>
      </dsp:txXfrm>
    </dsp:sp>
    <dsp:sp modelId="{B5B95C72-1E81-4FE4-A15A-B3C1142D5EE9}">
      <dsp:nvSpPr>
        <dsp:cNvPr id="0" name=""/>
        <dsp:cNvSpPr/>
      </dsp:nvSpPr>
      <dsp:spPr>
        <a:xfrm rot="4628571">
          <a:off x="6265466" y="2104882"/>
          <a:ext cx="327563" cy="416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800" kern="1200"/>
        </a:p>
      </dsp:txBody>
      <dsp:txXfrm>
        <a:off x="6303667" y="2140200"/>
        <a:ext cx="229294" cy="249662"/>
      </dsp:txXfrm>
    </dsp:sp>
    <dsp:sp modelId="{6D95C574-7E9A-48FC-A74D-63AE68CE97D4}">
      <dsp:nvSpPr>
        <dsp:cNvPr id="0" name=""/>
        <dsp:cNvSpPr/>
      </dsp:nvSpPr>
      <dsp:spPr>
        <a:xfrm>
          <a:off x="6020797" y="2607791"/>
          <a:ext cx="1232901" cy="1232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 err="1"/>
            <a:t>Company</a:t>
          </a:r>
          <a:r>
            <a:rPr lang="es-CL" sz="1000" kern="1200" dirty="0"/>
            <a:t> Legal </a:t>
          </a:r>
          <a:r>
            <a:rPr lang="es-CL" sz="1000" kern="1200" dirty="0" err="1"/>
            <a:t>model</a:t>
          </a:r>
          <a:endParaRPr lang="es-CL" sz="1000" kern="1200" dirty="0"/>
        </a:p>
      </dsp:txBody>
      <dsp:txXfrm>
        <a:off x="6201351" y="2788345"/>
        <a:ext cx="871793" cy="871793"/>
      </dsp:txXfrm>
    </dsp:sp>
    <dsp:sp modelId="{C2FCCAEE-9094-4D2B-BAEB-A9941A865779}">
      <dsp:nvSpPr>
        <dsp:cNvPr id="0" name=""/>
        <dsp:cNvSpPr/>
      </dsp:nvSpPr>
      <dsp:spPr>
        <a:xfrm rot="7714286">
          <a:off x="5902224" y="3732505"/>
          <a:ext cx="327563" cy="416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800" kern="1200"/>
        </a:p>
      </dsp:txBody>
      <dsp:txXfrm rot="10800000">
        <a:off x="5981993" y="3777311"/>
        <a:ext cx="229294" cy="249662"/>
      </dsp:txXfrm>
    </dsp:sp>
    <dsp:sp modelId="{66B91066-DF01-4BE8-AF76-EE6E6D83B4E3}">
      <dsp:nvSpPr>
        <dsp:cNvPr id="0" name=""/>
        <dsp:cNvSpPr/>
      </dsp:nvSpPr>
      <dsp:spPr>
        <a:xfrm>
          <a:off x="4866752" y="4054918"/>
          <a:ext cx="1232901" cy="1232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 err="1"/>
            <a:t>Regulatory</a:t>
          </a:r>
          <a:r>
            <a:rPr lang="es-CL" sz="1000" kern="1200" dirty="0"/>
            <a:t> </a:t>
          </a:r>
          <a:r>
            <a:rPr lang="es-CL" sz="1000" kern="1200" dirty="0" err="1"/>
            <a:t>issues</a:t>
          </a:r>
          <a:endParaRPr lang="es-CL" sz="1000" kern="1200" dirty="0"/>
        </a:p>
      </dsp:txBody>
      <dsp:txXfrm>
        <a:off x="5047306" y="4235472"/>
        <a:ext cx="871793" cy="871793"/>
      </dsp:txXfrm>
    </dsp:sp>
    <dsp:sp modelId="{1A88C900-701B-43E5-9EA6-74064C99DD40}">
      <dsp:nvSpPr>
        <dsp:cNvPr id="0" name=""/>
        <dsp:cNvSpPr/>
      </dsp:nvSpPr>
      <dsp:spPr>
        <a:xfrm rot="10800000">
          <a:off x="4403218" y="4463317"/>
          <a:ext cx="327563" cy="416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800" kern="1200"/>
        </a:p>
      </dsp:txBody>
      <dsp:txXfrm rot="10800000">
        <a:off x="4501487" y="4546538"/>
        <a:ext cx="229294" cy="249662"/>
      </dsp:txXfrm>
    </dsp:sp>
    <dsp:sp modelId="{0A0272BB-2049-4531-9B5D-8663655F731A}">
      <dsp:nvSpPr>
        <dsp:cNvPr id="0" name=""/>
        <dsp:cNvSpPr/>
      </dsp:nvSpPr>
      <dsp:spPr>
        <a:xfrm>
          <a:off x="3015806" y="4054918"/>
          <a:ext cx="1232901" cy="1232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 err="1"/>
            <a:t>Scientific</a:t>
          </a:r>
          <a:r>
            <a:rPr lang="es-CL" sz="1000" kern="1200" dirty="0"/>
            <a:t> </a:t>
          </a:r>
          <a:r>
            <a:rPr lang="es-CL" sz="1000" kern="1200" dirty="0" err="1"/>
            <a:t>governance</a:t>
          </a:r>
          <a:r>
            <a:rPr lang="es-CL" sz="1000" kern="1200" dirty="0"/>
            <a:t>; </a:t>
          </a:r>
        </a:p>
      </dsp:txBody>
      <dsp:txXfrm>
        <a:off x="3196360" y="4235472"/>
        <a:ext cx="871793" cy="871793"/>
      </dsp:txXfrm>
    </dsp:sp>
    <dsp:sp modelId="{119FA2EE-5597-42EB-8AB1-0289AF601887}">
      <dsp:nvSpPr>
        <dsp:cNvPr id="0" name=""/>
        <dsp:cNvSpPr/>
      </dsp:nvSpPr>
      <dsp:spPr>
        <a:xfrm rot="13885714">
          <a:off x="2897232" y="3747001"/>
          <a:ext cx="327563" cy="416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800" kern="1200"/>
        </a:p>
      </dsp:txBody>
      <dsp:txXfrm rot="10800000">
        <a:off x="2977001" y="3868637"/>
        <a:ext cx="229294" cy="249662"/>
      </dsp:txXfrm>
    </dsp:sp>
    <dsp:sp modelId="{667D8EA2-D344-483C-8631-F6B91BEB334D}">
      <dsp:nvSpPr>
        <dsp:cNvPr id="0" name=""/>
        <dsp:cNvSpPr/>
      </dsp:nvSpPr>
      <dsp:spPr>
        <a:xfrm>
          <a:off x="1861760" y="2607791"/>
          <a:ext cx="1232901" cy="1232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 err="1"/>
            <a:t>Branding</a:t>
          </a:r>
          <a:r>
            <a:rPr lang="es-CL" sz="1000" kern="1200" dirty="0"/>
            <a:t> &amp; </a:t>
          </a:r>
          <a:r>
            <a:rPr lang="es-CL" sz="1000" kern="1200" dirty="0" err="1"/>
            <a:t>Domain</a:t>
          </a:r>
          <a:r>
            <a:rPr lang="es-CL" sz="1000" kern="1200" dirty="0"/>
            <a:t> </a:t>
          </a:r>
          <a:r>
            <a:rPr lang="es-CL" sz="1000" kern="1200" dirty="0" err="1"/>
            <a:t>registration</a:t>
          </a:r>
          <a:endParaRPr lang="es-CL" sz="1000" kern="1200" dirty="0"/>
        </a:p>
      </dsp:txBody>
      <dsp:txXfrm>
        <a:off x="2042314" y="2788345"/>
        <a:ext cx="871793" cy="871793"/>
      </dsp:txXfrm>
    </dsp:sp>
    <dsp:sp modelId="{7BBDC9B5-A015-49E2-8166-90E90D37752F}">
      <dsp:nvSpPr>
        <dsp:cNvPr id="0" name=""/>
        <dsp:cNvSpPr/>
      </dsp:nvSpPr>
      <dsp:spPr>
        <a:xfrm rot="16971429">
          <a:off x="2518303" y="2122958"/>
          <a:ext cx="327563" cy="416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800" kern="1200"/>
        </a:p>
      </dsp:txBody>
      <dsp:txXfrm>
        <a:off x="2556504" y="2254082"/>
        <a:ext cx="229294" cy="249662"/>
      </dsp:txXfrm>
    </dsp:sp>
    <dsp:sp modelId="{F2CD50EE-3D60-4CD4-AE89-33562636BC05}">
      <dsp:nvSpPr>
        <dsp:cNvPr id="0" name=""/>
        <dsp:cNvSpPr/>
      </dsp:nvSpPr>
      <dsp:spPr>
        <a:xfrm>
          <a:off x="2273634" y="803252"/>
          <a:ext cx="1232901" cy="1232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 err="1"/>
            <a:t>Parnerships</a:t>
          </a:r>
          <a:r>
            <a:rPr lang="es-CL" sz="1000" kern="1200" dirty="0"/>
            <a:t> &amp; </a:t>
          </a:r>
          <a:r>
            <a:rPr lang="es-CL" sz="1000" kern="1200" dirty="0" err="1"/>
            <a:t>Alliances</a:t>
          </a:r>
          <a:br>
            <a:rPr lang="es-CL" sz="1000" kern="1200" dirty="0"/>
          </a:br>
          <a:endParaRPr lang="es-CL" sz="1000" kern="1200" dirty="0"/>
        </a:p>
      </dsp:txBody>
      <dsp:txXfrm>
        <a:off x="2454188" y="983806"/>
        <a:ext cx="871793" cy="871793"/>
      </dsp:txXfrm>
    </dsp:sp>
    <dsp:sp modelId="{60FB7B75-779C-44D8-8E0D-CB2B1E7ED96E}">
      <dsp:nvSpPr>
        <dsp:cNvPr id="0" name=""/>
        <dsp:cNvSpPr/>
      </dsp:nvSpPr>
      <dsp:spPr>
        <a:xfrm rot="20057143">
          <a:off x="3551773" y="814126"/>
          <a:ext cx="327563" cy="416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800" kern="1200"/>
        </a:p>
      </dsp:txBody>
      <dsp:txXfrm>
        <a:off x="3556639" y="918666"/>
        <a:ext cx="229294" cy="2496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F553C-AC0C-4ECA-8517-7E4319724141}">
      <dsp:nvSpPr>
        <dsp:cNvPr id="0" name=""/>
        <dsp:cNvSpPr/>
      </dsp:nvSpPr>
      <dsp:spPr>
        <a:xfrm>
          <a:off x="0" y="59223"/>
          <a:ext cx="6348413" cy="916987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- Revenues : Franchising </a:t>
          </a:r>
          <a:r>
            <a:rPr lang="fr-FR" sz="1100" b="1" kern="1200" dirty="0" err="1"/>
            <a:t>Contracts</a:t>
          </a:r>
          <a:r>
            <a:rPr lang="fr-FR" sz="1100" b="1" kern="1200" dirty="0"/>
            <a:t>, Advertising &amp; service tarifs &amp; revenues</a:t>
          </a:r>
          <a:endParaRPr lang="es-CL" sz="1100" b="1" kern="1200" dirty="0"/>
        </a:p>
      </dsp:txBody>
      <dsp:txXfrm>
        <a:off x="0" y="59223"/>
        <a:ext cx="6348413" cy="916987"/>
      </dsp:txXfrm>
    </dsp:sp>
    <dsp:sp modelId="{8E26D356-21A6-4A6C-A11C-8DBA41E18F7E}">
      <dsp:nvSpPr>
        <dsp:cNvPr id="0" name=""/>
        <dsp:cNvSpPr/>
      </dsp:nvSpPr>
      <dsp:spPr>
        <a:xfrm>
          <a:off x="0" y="1007890"/>
          <a:ext cx="6348413" cy="916987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- Local </a:t>
          </a:r>
          <a:r>
            <a:rPr lang="fr-FR" sz="1100" kern="1200" dirty="0" err="1"/>
            <a:t>platform</a:t>
          </a:r>
          <a:r>
            <a:rPr lang="fr-FR" sz="1100" kern="1200" dirty="0"/>
            <a:t> franchising: e-</a:t>
          </a:r>
          <a:r>
            <a:rPr lang="fr-FR" sz="1100" kern="1200" dirty="0" err="1"/>
            <a:t>governance</a:t>
          </a:r>
          <a:r>
            <a:rPr lang="fr-FR" sz="1100" kern="1200" dirty="0"/>
            <a:t> and N2N </a:t>
          </a:r>
          <a:r>
            <a:rPr lang="fr-FR" sz="1100" kern="1200" dirty="0" err="1"/>
            <a:t>interoperability</a:t>
          </a:r>
          <a:r>
            <a:rPr lang="fr-FR" sz="1100" kern="1200" dirty="0"/>
            <a:t> </a:t>
          </a:r>
          <a:r>
            <a:rPr lang="fr-FR" sz="1100" kern="1200" dirty="0" err="1"/>
            <a:t>agreements</a:t>
          </a:r>
          <a:br>
            <a:rPr lang="fr-FR" sz="1100" kern="1200" dirty="0"/>
          </a:br>
          <a:r>
            <a:rPr lang="fr-FR" sz="1100" kern="1200" dirty="0"/>
            <a:t>- Services open to all </a:t>
          </a:r>
          <a:r>
            <a:rPr lang="fr-FR" sz="1100" kern="1200" dirty="0" err="1"/>
            <a:t>citizens</a:t>
          </a:r>
          <a:r>
            <a:rPr lang="fr-FR" sz="1100" kern="1200" dirty="0"/>
            <a:t> (free); no charge for </a:t>
          </a:r>
          <a:r>
            <a:rPr lang="fr-FR" sz="1100" kern="1200" dirty="0" err="1"/>
            <a:t>citizens</a:t>
          </a:r>
          <a:r>
            <a:rPr lang="fr-FR" sz="1100" kern="1200" dirty="0"/>
            <a:t> </a:t>
          </a:r>
          <a:r>
            <a:rPr lang="fr-FR" sz="1100" kern="1200" dirty="0" err="1"/>
            <a:t>registered</a:t>
          </a:r>
          <a:r>
            <a:rPr lang="fr-FR" sz="1100" kern="1200" dirty="0"/>
            <a:t> in the 7 axes platform</a:t>
          </a:r>
          <a:br>
            <a:rPr lang="fr-FR" sz="1100" kern="1200" dirty="0"/>
          </a:br>
          <a:r>
            <a:rPr lang="fr-FR" sz="1100" kern="1200" dirty="0"/>
            <a:t>- Services to Premium  Clients </a:t>
          </a:r>
          <a:br>
            <a:rPr lang="fr-FR" sz="1100" kern="1200" dirty="0"/>
          </a:br>
          <a:r>
            <a:rPr lang="fr-FR" sz="1100" kern="1200" dirty="0"/>
            <a:t>- </a:t>
          </a:r>
          <a:r>
            <a:rPr lang="fr-FR" sz="1100" kern="1200" dirty="0" err="1"/>
            <a:t>Market</a:t>
          </a:r>
          <a:r>
            <a:rPr lang="fr-FR" sz="1100" kern="1200" dirty="0"/>
            <a:t> </a:t>
          </a:r>
          <a:r>
            <a:rPr lang="fr-FR" sz="1100" kern="1200" dirty="0" err="1"/>
            <a:t>brokerage</a:t>
          </a:r>
          <a:r>
            <a:rPr lang="fr-FR" sz="1100" kern="1200" dirty="0"/>
            <a:t> services for projets and businesses</a:t>
          </a:r>
          <a:br>
            <a:rPr lang="fr-FR" sz="1100" kern="1200" dirty="0"/>
          </a:br>
          <a:r>
            <a:rPr lang="fr-FR" sz="1100" kern="1200" dirty="0"/>
            <a:t>-</a:t>
          </a:r>
          <a:r>
            <a:rPr lang="fr-FR" sz="1100" kern="1200" dirty="0" err="1"/>
            <a:t>Counseling</a:t>
          </a:r>
          <a:r>
            <a:rPr lang="fr-FR" sz="1100" kern="1200" dirty="0"/>
            <a:t> Service for social </a:t>
          </a:r>
          <a:r>
            <a:rPr lang="fr-FR" sz="1100" kern="1200" dirty="0" err="1"/>
            <a:t>banking</a:t>
          </a:r>
          <a:r>
            <a:rPr lang="fr-FR" sz="1100" kern="1200" dirty="0"/>
            <a:t> networks</a:t>
          </a:r>
          <a:endParaRPr lang="es-CL" sz="1100" kern="1200" dirty="0"/>
        </a:p>
      </dsp:txBody>
      <dsp:txXfrm>
        <a:off x="0" y="1007890"/>
        <a:ext cx="6348413" cy="916987"/>
      </dsp:txXfrm>
    </dsp:sp>
    <dsp:sp modelId="{4459F9D0-E1D3-48D4-9660-1B01A8533EA1}">
      <dsp:nvSpPr>
        <dsp:cNvPr id="0" name=""/>
        <dsp:cNvSpPr/>
      </dsp:nvSpPr>
      <dsp:spPr>
        <a:xfrm>
          <a:off x="0" y="1956558"/>
          <a:ext cx="6348413" cy="916987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- Advertising, Marketing &amp; contributions </a:t>
          </a:r>
          <a:r>
            <a:rPr lang="fr-FR" sz="1100" kern="1200" dirty="0" err="1"/>
            <a:t>from</a:t>
          </a:r>
          <a:r>
            <a:rPr lang="fr-FR" sz="1100" kern="1200" dirty="0"/>
            <a:t> the </a:t>
          </a:r>
          <a:r>
            <a:rPr lang="fr-FR" sz="1100" kern="1200" dirty="0" err="1"/>
            <a:t>industrial</a:t>
          </a:r>
          <a:r>
            <a:rPr lang="fr-FR" sz="1100" kern="1200" dirty="0"/>
            <a:t> and </a:t>
          </a:r>
          <a:r>
            <a:rPr lang="fr-FR" sz="1100" kern="1200" dirty="0" err="1"/>
            <a:t>banking</a:t>
          </a:r>
          <a:r>
            <a:rPr lang="fr-FR" sz="1100" kern="1200" dirty="0"/>
            <a:t> </a:t>
          </a:r>
          <a:r>
            <a:rPr lang="fr-FR" sz="1100" kern="1200" dirty="0" err="1"/>
            <a:t>sectors</a:t>
          </a:r>
          <a:br>
            <a:rPr lang="fr-FR" sz="1100" kern="1200" dirty="0"/>
          </a:br>
          <a:r>
            <a:rPr lang="fr-FR" sz="1100" kern="1200" dirty="0"/>
            <a:t>- Services for distribution of media </a:t>
          </a:r>
          <a:r>
            <a:rPr lang="fr-FR" sz="1100" kern="1200" dirty="0" err="1"/>
            <a:t>products</a:t>
          </a:r>
          <a:endParaRPr lang="es-CL" sz="1100" kern="1200" dirty="0"/>
        </a:p>
      </dsp:txBody>
      <dsp:txXfrm>
        <a:off x="0" y="1956558"/>
        <a:ext cx="6348413" cy="916987"/>
      </dsp:txXfrm>
    </dsp:sp>
    <dsp:sp modelId="{CC91761A-FB3E-4414-9D39-D2276739C51C}">
      <dsp:nvSpPr>
        <dsp:cNvPr id="0" name=""/>
        <dsp:cNvSpPr/>
      </dsp:nvSpPr>
      <dsp:spPr>
        <a:xfrm>
          <a:off x="0" y="2905226"/>
          <a:ext cx="6348413" cy="916987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- Social </a:t>
          </a:r>
          <a:r>
            <a:rPr lang="es-CL" sz="1100" kern="1200" dirty="0" err="1"/>
            <a:t>coaching</a:t>
          </a:r>
          <a:r>
            <a:rPr lang="es-CL" sz="1100" kern="1200" dirty="0"/>
            <a:t> </a:t>
          </a:r>
          <a:r>
            <a:rPr lang="es-CL" sz="1100" kern="1200" dirty="0" err="1"/>
            <a:t>for</a:t>
          </a:r>
          <a:r>
            <a:rPr lang="es-CL" sz="1100" kern="1200" dirty="0"/>
            <a:t> </a:t>
          </a:r>
          <a:r>
            <a:rPr lang="es-CL" sz="1100" kern="1200" dirty="0" err="1"/>
            <a:t>community</a:t>
          </a:r>
          <a:r>
            <a:rPr lang="es-CL" sz="1100" kern="1200" dirty="0"/>
            <a:t> </a:t>
          </a:r>
          <a:r>
            <a:rPr lang="es-CL" sz="1100" kern="1200" dirty="0" err="1"/>
            <a:t>leaders</a:t>
          </a:r>
          <a:endParaRPr lang="es-CL" sz="1100" kern="1200" dirty="0"/>
        </a:p>
      </dsp:txBody>
      <dsp:txXfrm>
        <a:off x="0" y="2905226"/>
        <a:ext cx="6348413" cy="9169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AB6F4-C5C1-430C-914E-6A218D6E4168}">
      <dsp:nvSpPr>
        <dsp:cNvPr id="0" name=""/>
        <dsp:cNvSpPr/>
      </dsp:nvSpPr>
      <dsp:spPr>
        <a:xfrm rot="5400000">
          <a:off x="3868077" y="-471297"/>
          <a:ext cx="34561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b="1" kern="1200" dirty="0" err="1"/>
            <a:t>Ongoing</a:t>
          </a:r>
          <a:r>
            <a:rPr lang="es-CL" sz="1800" b="1" kern="1200" dirty="0"/>
            <a:t> </a:t>
          </a:r>
          <a:r>
            <a:rPr lang="es-CL" sz="1800" b="1" kern="1200" dirty="0" err="1"/>
            <a:t>negociations</a:t>
          </a:r>
          <a:r>
            <a:rPr lang="es-CL" sz="1800" b="1" kern="1200" dirty="0"/>
            <a:t> 2018: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 dirty="0"/>
            <a:t>Paris, France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 dirty="0"/>
            <a:t>Sussex, UK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 dirty="0"/>
            <a:t>Santiago, Chile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 dirty="0"/>
            <a:t>Rio do Janeiro, </a:t>
          </a:r>
          <a:r>
            <a:rPr lang="es-CL" sz="1800" kern="1200" dirty="0" err="1"/>
            <a:t>Brazil</a:t>
          </a:r>
          <a:endParaRPr lang="es-C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b="1" kern="1200" dirty="0" err="1"/>
            <a:t>Targeted</a:t>
          </a:r>
          <a:r>
            <a:rPr lang="es-CL" sz="1800" b="1" kern="1200" dirty="0"/>
            <a:t> 2018-2019</a:t>
          </a:r>
          <a:r>
            <a:rPr lang="es-CL" sz="1800" kern="1200" dirty="0"/>
            <a:t>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 dirty="0"/>
            <a:t>India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 dirty="0"/>
            <a:t>City </a:t>
          </a:r>
          <a:r>
            <a:rPr lang="es-CL" sz="1800" kern="1200" dirty="0" err="1"/>
            <a:t>of</a:t>
          </a:r>
          <a:r>
            <a:rPr lang="es-CL" sz="1800" kern="1200" dirty="0"/>
            <a:t> </a:t>
          </a:r>
          <a:r>
            <a:rPr lang="es-CL" sz="1800" kern="1200" dirty="0" err="1"/>
            <a:t>Singapore</a:t>
          </a:r>
          <a:r>
            <a:rPr lang="es-CL" sz="1800" kern="1200" dirty="0"/>
            <a:t>, </a:t>
          </a:r>
          <a:r>
            <a:rPr lang="es-CL" sz="1800" kern="1200" dirty="0" err="1"/>
            <a:t>Singapore</a:t>
          </a:r>
          <a:r>
            <a:rPr lang="es-CL" sz="1800" kern="1200" dirty="0"/>
            <a:t>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 dirty="0" err="1"/>
            <a:t>Lausanne</a:t>
          </a:r>
          <a:r>
            <a:rPr lang="es-CL" sz="1800" kern="1200" dirty="0"/>
            <a:t>, </a:t>
          </a:r>
          <a:r>
            <a:rPr lang="es-CL" sz="1800" kern="1200" dirty="0" err="1"/>
            <a:t>Switzerland</a:t>
          </a:r>
          <a:r>
            <a:rPr lang="es-CL" sz="1800" kern="1200" dirty="0"/>
            <a:t>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 dirty="0"/>
            <a:t>San Francisco, California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 dirty="0"/>
            <a:t>South </a:t>
          </a:r>
          <a:r>
            <a:rPr lang="es-CL" sz="1800" kern="1200" dirty="0" err="1"/>
            <a:t>Korea</a:t>
          </a:r>
          <a:endParaRPr lang="es-CL" sz="1800" kern="1200" dirty="0"/>
        </a:p>
      </dsp:txBody>
      <dsp:txXfrm rot="-5400000">
        <a:off x="2962656" y="602837"/>
        <a:ext cx="5098231" cy="3118675"/>
      </dsp:txXfrm>
    </dsp:sp>
    <dsp:sp modelId="{F25E1C51-6CF4-4B0B-9DCC-B1BC1FB2D4EE}">
      <dsp:nvSpPr>
        <dsp:cNvPr id="0" name=""/>
        <dsp:cNvSpPr/>
      </dsp:nvSpPr>
      <dsp:spPr>
        <a:xfrm>
          <a:off x="0" y="2111"/>
          <a:ext cx="2962656" cy="43201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 err="1"/>
            <a:t>FranchisingPilot</a:t>
          </a:r>
          <a:r>
            <a:rPr lang="es-CL" sz="2800" kern="1200" dirty="0"/>
            <a:t> </a:t>
          </a:r>
          <a:r>
            <a:rPr lang="es-CL" sz="2800" kern="1200" dirty="0" err="1"/>
            <a:t>Projects</a:t>
          </a:r>
          <a:endParaRPr lang="es-CL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2018/19</a:t>
          </a:r>
        </a:p>
      </dsp:txBody>
      <dsp:txXfrm>
        <a:off x="144625" y="146736"/>
        <a:ext cx="2673406" cy="40308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79EE6-D600-496C-BACC-24AC2F7DFA01}">
      <dsp:nvSpPr>
        <dsp:cNvPr id="0" name=""/>
        <dsp:cNvSpPr/>
      </dsp:nvSpPr>
      <dsp:spPr>
        <a:xfrm rot="5400000">
          <a:off x="3025465" y="-414252"/>
          <a:ext cx="3166220" cy="43374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3-10 </a:t>
          </a:r>
          <a:r>
            <a:rPr lang="es-CL" sz="1300" kern="1200" dirty="0" err="1"/>
            <a:t>Sep</a:t>
          </a:r>
          <a:r>
            <a:rPr lang="es-CL" sz="1300" kern="1200" dirty="0"/>
            <a:t> : “11eme </a:t>
          </a:r>
          <a:r>
            <a:rPr lang="es-CL" sz="1300" kern="1200" dirty="0" err="1"/>
            <a:t>Edition</a:t>
          </a:r>
          <a:r>
            <a:rPr lang="es-CL" sz="1300" kern="1200" dirty="0"/>
            <a:t> </a:t>
          </a:r>
          <a:r>
            <a:rPr lang="es-CL" sz="1300" b="1" kern="1200" dirty="0" err="1"/>
            <a:t>Forum</a:t>
          </a:r>
          <a:r>
            <a:rPr lang="es-CL" sz="1300" b="1" kern="1200" dirty="0"/>
            <a:t> </a:t>
          </a:r>
          <a:r>
            <a:rPr lang="es-CL" sz="1300" b="1" kern="1200" dirty="0" err="1"/>
            <a:t>Convergences</a:t>
          </a:r>
          <a:r>
            <a:rPr lang="es-CL" sz="1300" kern="1200" dirty="0"/>
            <a:t>”, </a:t>
          </a:r>
          <a:r>
            <a:rPr lang="es-CL" sz="1300" kern="1200" dirty="0" err="1"/>
            <a:t>Palais</a:t>
          </a:r>
          <a:r>
            <a:rPr lang="es-CL" sz="1300" kern="1200" dirty="0"/>
            <a:t> </a:t>
          </a:r>
          <a:r>
            <a:rPr lang="es-CL" sz="1300" kern="1200" dirty="0" err="1"/>
            <a:t>Brongniart</a:t>
          </a:r>
          <a:r>
            <a:rPr lang="es-CL" sz="1300" kern="1200" dirty="0"/>
            <a:t>-Paris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b="1" i="0" kern="1200" dirty="0"/>
            <a:t>San Francisco </a:t>
          </a:r>
          <a:r>
            <a:rPr lang="es-CL" sz="1300" b="1" i="0" kern="1200" dirty="0" err="1"/>
            <a:t>Climate</a:t>
          </a:r>
          <a:r>
            <a:rPr lang="es-CL" sz="1300" b="1" i="0" kern="1200" dirty="0"/>
            <a:t> </a:t>
          </a:r>
          <a:r>
            <a:rPr lang="es-CL" sz="1300" b="1" i="0" kern="1200" dirty="0" err="1"/>
            <a:t>Forum</a:t>
          </a:r>
          <a:r>
            <a:rPr lang="es-CL" sz="1300" b="0" i="0" kern="1200" dirty="0"/>
            <a:t>, </a:t>
          </a:r>
          <a:r>
            <a:rPr lang="es-CL" sz="1300" b="0" i="0" kern="1200" dirty="0" err="1"/>
            <a:t>September</a:t>
          </a:r>
          <a:r>
            <a:rPr lang="es-CL" sz="1300" b="0" i="0" kern="1200" dirty="0"/>
            <a:t> 12-14, 2018</a:t>
          </a:r>
          <a:endParaRPr lang="es-C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28-30 </a:t>
          </a:r>
          <a:r>
            <a:rPr lang="es-CL" sz="1300" kern="1200" dirty="0" err="1"/>
            <a:t>Sep</a:t>
          </a:r>
          <a:r>
            <a:rPr lang="es-CL" sz="1300" kern="1200" dirty="0"/>
            <a:t> : “</a:t>
          </a:r>
          <a:r>
            <a:rPr lang="es-CL" sz="1300" b="1" kern="1200" dirty="0"/>
            <a:t>7eme </a:t>
          </a:r>
          <a:r>
            <a:rPr lang="es-CL" sz="1300" b="1" kern="1200" dirty="0" err="1"/>
            <a:t>Edition</a:t>
          </a:r>
          <a:r>
            <a:rPr lang="es-CL" sz="1300" b="1" kern="1200" dirty="0"/>
            <a:t> LHF </a:t>
          </a:r>
          <a:r>
            <a:rPr lang="es-CL" sz="1300" b="1" kern="1200" dirty="0" err="1"/>
            <a:t>Forum</a:t>
          </a:r>
          <a:r>
            <a:rPr lang="es-CL" sz="1300" kern="1200" dirty="0"/>
            <a:t>”, Le </a:t>
          </a:r>
          <a:r>
            <a:rPr lang="es-CL" sz="1300" kern="1200" dirty="0" err="1"/>
            <a:t>Havre</a:t>
          </a:r>
          <a:endParaRPr lang="es-C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11 Oct : “</a:t>
          </a:r>
          <a:r>
            <a:rPr lang="es-CL" sz="1300" b="1" kern="1200" dirty="0"/>
            <a:t>Global </a:t>
          </a:r>
          <a:r>
            <a:rPr lang="es-CL" sz="1300" b="1" kern="1200" dirty="0" err="1"/>
            <a:t>Investment</a:t>
          </a:r>
          <a:r>
            <a:rPr lang="es-CL" sz="1300" b="1" kern="1200" dirty="0"/>
            <a:t> </a:t>
          </a:r>
          <a:r>
            <a:rPr lang="es-CL" sz="1300" b="1" kern="1200" dirty="0" err="1"/>
            <a:t>Forum</a:t>
          </a:r>
          <a:r>
            <a:rPr lang="es-CL" sz="1300" kern="1200" dirty="0"/>
            <a:t>”, Paris </a:t>
          </a:r>
          <a:r>
            <a:rPr lang="es-CL" sz="1300" kern="1200" dirty="0" err="1"/>
            <a:t>Europlace</a:t>
          </a:r>
          <a:endParaRPr lang="es-C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b="1" i="0" kern="1200" dirty="0"/>
            <a:t>PARIS INFRAWEEK </a:t>
          </a:r>
          <a:r>
            <a:rPr lang="es-CL" sz="1300" b="0" i="0" kern="1200" dirty="0"/>
            <a:t>2018 </a:t>
          </a:r>
          <a:r>
            <a:rPr lang="en-US" sz="1300" b="0" i="0" kern="1200" dirty="0"/>
            <a:t>Paris - October 8-12, 2018</a:t>
          </a:r>
          <a:endParaRPr lang="es-CL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b="1" kern="1200" dirty="0"/>
            <a:t>Internet </a:t>
          </a:r>
          <a:r>
            <a:rPr lang="es-CL" sz="1300" b="1" kern="1200" dirty="0" err="1"/>
            <a:t>Governance</a:t>
          </a:r>
          <a:r>
            <a:rPr lang="es-CL" sz="1300" b="1" kern="1200" dirty="0"/>
            <a:t> </a:t>
          </a:r>
          <a:r>
            <a:rPr lang="es-CL" sz="1300" b="1" kern="1200" dirty="0" err="1"/>
            <a:t>Forum</a:t>
          </a:r>
          <a:r>
            <a:rPr lang="es-CL" sz="1300" b="1" kern="1200" dirty="0"/>
            <a:t> (IGF),</a:t>
          </a:r>
          <a:r>
            <a:rPr lang="es-CL" sz="1300" b="0" kern="1200" dirty="0"/>
            <a:t> Paris, 12-14 Nov, 2018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i="0" kern="1200" dirty="0"/>
            <a:t>Climate Financial Day</a:t>
          </a:r>
          <a:r>
            <a:rPr lang="en-US" sz="1300" b="0" i="0" kern="1200" dirty="0"/>
            <a:t>, 26-28 November, 2018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3-14 </a:t>
          </a:r>
          <a:r>
            <a:rPr lang="es-CL" sz="1300" kern="1200" dirty="0" err="1"/>
            <a:t>Dec</a:t>
          </a:r>
          <a:r>
            <a:rPr lang="es-CL" sz="1300" kern="1200" dirty="0"/>
            <a:t>, “</a:t>
          </a:r>
          <a:r>
            <a:rPr lang="es-CL" sz="1300" b="1" kern="1200" dirty="0" err="1"/>
            <a:t>Conference</a:t>
          </a:r>
          <a:r>
            <a:rPr lang="es-CL" sz="1300" b="1" kern="1200" dirty="0"/>
            <a:t> </a:t>
          </a:r>
          <a:r>
            <a:rPr lang="es-CL" sz="1300" b="1" kern="1200" dirty="0" err="1"/>
            <a:t>Climatique</a:t>
          </a:r>
          <a:r>
            <a:rPr lang="es-CL" sz="1300" b="1" kern="1200" dirty="0"/>
            <a:t> </a:t>
          </a:r>
          <a:r>
            <a:rPr lang="es-CL" sz="1300" b="1" kern="1200" dirty="0" err="1"/>
            <a:t>Globale</a:t>
          </a:r>
          <a:r>
            <a:rPr lang="es-CL" sz="1300" b="1" kern="1200" dirty="0"/>
            <a:t> COP24-UNFCCC</a:t>
          </a:r>
          <a:r>
            <a:rPr lang="es-CL" sz="1300" kern="1200" dirty="0"/>
            <a:t>”, Katowice, </a:t>
          </a:r>
          <a:r>
            <a:rPr lang="es-CL" sz="1300" kern="1200" dirty="0" err="1"/>
            <a:t>Poland</a:t>
          </a:r>
          <a:r>
            <a:rPr lang="es-CL" sz="1300" kern="1200" dirty="0"/>
            <a:t>.</a:t>
          </a:r>
          <a:endParaRPr lang="en-US" sz="1300" b="0" i="0" kern="1200" dirty="0"/>
        </a:p>
      </dsp:txBody>
      <dsp:txXfrm rot="-5400000">
        <a:off x="2439834" y="325941"/>
        <a:ext cx="4182920" cy="2857096"/>
      </dsp:txXfrm>
    </dsp:sp>
    <dsp:sp modelId="{E3D12283-6459-4D8A-83B8-E3D9B9B7384C}">
      <dsp:nvSpPr>
        <dsp:cNvPr id="0" name=""/>
        <dsp:cNvSpPr/>
      </dsp:nvSpPr>
      <dsp:spPr>
        <a:xfrm>
          <a:off x="0" y="0"/>
          <a:ext cx="2439834" cy="35089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Zoom Agenda SR : 6 </a:t>
          </a:r>
          <a:r>
            <a:rPr lang="es-CL" sz="2400" kern="1200" dirty="0" err="1"/>
            <a:t>months</a:t>
          </a:r>
          <a:r>
            <a:rPr lang="es-CL" sz="2400" kern="1200" dirty="0"/>
            <a:t> </a:t>
          </a:r>
          <a:r>
            <a:rPr lang="es-CL" sz="2400" kern="1200" dirty="0" err="1"/>
            <a:t>visibility</a:t>
          </a:r>
          <a:endParaRPr lang="es-CL" sz="2400" kern="1200" dirty="0"/>
        </a:p>
      </dsp:txBody>
      <dsp:txXfrm>
        <a:off x="119103" y="119103"/>
        <a:ext cx="2201628" cy="32707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0233D-1651-44BA-BA37-4DBC142AB88B}">
      <dsp:nvSpPr>
        <dsp:cNvPr id="0" name=""/>
        <dsp:cNvSpPr/>
      </dsp:nvSpPr>
      <dsp:spPr>
        <a:xfrm>
          <a:off x="526855" y="0"/>
          <a:ext cx="5971030" cy="19694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D2563-2055-4AF0-A652-0B2CF4DFF1C1}">
      <dsp:nvSpPr>
        <dsp:cNvPr id="0" name=""/>
        <dsp:cNvSpPr/>
      </dsp:nvSpPr>
      <dsp:spPr>
        <a:xfrm>
          <a:off x="600" y="590833"/>
          <a:ext cx="962128" cy="787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800" kern="1200"/>
            <a:t>3/10 Sep : “11eme Edition </a:t>
          </a:r>
          <a:r>
            <a:rPr lang="es-CL" sz="800" b="1" kern="1200"/>
            <a:t>Forum Convergences</a:t>
          </a:r>
          <a:r>
            <a:rPr lang="es-CL" sz="800" kern="1200"/>
            <a:t>”, Palais Brongiart-Paris</a:t>
          </a:r>
        </a:p>
      </dsp:txBody>
      <dsp:txXfrm>
        <a:off x="39056" y="629289"/>
        <a:ext cx="885216" cy="710865"/>
      </dsp:txXfrm>
    </dsp:sp>
    <dsp:sp modelId="{C154FE46-BC1A-4F08-9A2D-ED50B2617036}">
      <dsp:nvSpPr>
        <dsp:cNvPr id="0" name=""/>
        <dsp:cNvSpPr/>
      </dsp:nvSpPr>
      <dsp:spPr>
        <a:xfrm>
          <a:off x="1010835" y="590833"/>
          <a:ext cx="962128" cy="787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800" kern="1200"/>
            <a:t>28/30 Sep : “</a:t>
          </a:r>
          <a:r>
            <a:rPr lang="es-CL" sz="800" b="1" kern="1200"/>
            <a:t>7eme édition LHF Forum</a:t>
          </a:r>
          <a:r>
            <a:rPr lang="es-CL" sz="800" kern="1200"/>
            <a:t>”, Le Havre</a:t>
          </a:r>
        </a:p>
      </dsp:txBody>
      <dsp:txXfrm>
        <a:off x="1049291" y="629289"/>
        <a:ext cx="885216" cy="710865"/>
      </dsp:txXfrm>
    </dsp:sp>
    <dsp:sp modelId="{DFA89EC1-2814-4ABC-B0CE-6B2213F52894}">
      <dsp:nvSpPr>
        <dsp:cNvPr id="0" name=""/>
        <dsp:cNvSpPr/>
      </dsp:nvSpPr>
      <dsp:spPr>
        <a:xfrm>
          <a:off x="2021071" y="590833"/>
          <a:ext cx="962128" cy="787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800" kern="1200" dirty="0"/>
            <a:t>11 Oct : “</a:t>
          </a:r>
          <a:r>
            <a:rPr lang="es-CL" sz="800" b="1" kern="1200" dirty="0"/>
            <a:t>Global </a:t>
          </a:r>
          <a:r>
            <a:rPr lang="es-CL" sz="800" b="1" kern="1200" dirty="0" err="1"/>
            <a:t>Investment</a:t>
          </a:r>
          <a:r>
            <a:rPr lang="es-CL" sz="800" b="1" kern="1200" dirty="0"/>
            <a:t> </a:t>
          </a:r>
          <a:r>
            <a:rPr lang="es-CL" sz="800" b="1" kern="1200" dirty="0" err="1"/>
            <a:t>Forum</a:t>
          </a:r>
          <a:r>
            <a:rPr lang="es-CL" sz="800" kern="1200" dirty="0"/>
            <a:t>”, Paris </a:t>
          </a:r>
          <a:r>
            <a:rPr lang="es-CL" sz="800" kern="1200" dirty="0" err="1"/>
            <a:t>Europlace</a:t>
          </a:r>
          <a:endParaRPr lang="es-CL" sz="800" kern="1200" dirty="0"/>
        </a:p>
      </dsp:txBody>
      <dsp:txXfrm>
        <a:off x="2059527" y="629289"/>
        <a:ext cx="885216" cy="710865"/>
      </dsp:txXfrm>
    </dsp:sp>
    <dsp:sp modelId="{3E40C05E-4155-4BB1-AF0A-9D8FBEADB8C3}">
      <dsp:nvSpPr>
        <dsp:cNvPr id="0" name=""/>
        <dsp:cNvSpPr/>
      </dsp:nvSpPr>
      <dsp:spPr>
        <a:xfrm>
          <a:off x="3031306" y="590833"/>
          <a:ext cx="962128" cy="787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800" b="1" kern="1200"/>
            <a:t>PARIS INFRAWEEK </a:t>
          </a:r>
          <a:r>
            <a:rPr lang="es-CL" sz="800" kern="1200"/>
            <a:t>2018</a:t>
          </a:r>
        </a:p>
      </dsp:txBody>
      <dsp:txXfrm>
        <a:off x="3069762" y="629289"/>
        <a:ext cx="885216" cy="710865"/>
      </dsp:txXfrm>
    </dsp:sp>
    <dsp:sp modelId="{70B6A60E-8F96-4BA7-AB27-EFDB3CB9D783}">
      <dsp:nvSpPr>
        <dsp:cNvPr id="0" name=""/>
        <dsp:cNvSpPr/>
      </dsp:nvSpPr>
      <dsp:spPr>
        <a:xfrm>
          <a:off x="4041541" y="590833"/>
          <a:ext cx="962128" cy="787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Paris - October 8th to 12th, 2018</a:t>
          </a:r>
          <a:endParaRPr lang="es-CL" sz="800" kern="1200"/>
        </a:p>
      </dsp:txBody>
      <dsp:txXfrm>
        <a:off x="4079997" y="629289"/>
        <a:ext cx="885216" cy="710865"/>
      </dsp:txXfrm>
    </dsp:sp>
    <dsp:sp modelId="{27ADF2BA-C482-4645-8D6D-D59491234D38}">
      <dsp:nvSpPr>
        <dsp:cNvPr id="0" name=""/>
        <dsp:cNvSpPr/>
      </dsp:nvSpPr>
      <dsp:spPr>
        <a:xfrm>
          <a:off x="5051777" y="590833"/>
          <a:ext cx="962128" cy="787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/>
            <a:t>Climate Financial Day</a:t>
          </a:r>
          <a:r>
            <a:rPr lang="en-US" sz="800" kern="1200"/>
            <a:t>, 26/28 Novembre, 2018</a:t>
          </a:r>
          <a:endParaRPr lang="es-CL" sz="800" kern="1200"/>
        </a:p>
      </dsp:txBody>
      <dsp:txXfrm>
        <a:off x="5090233" y="629289"/>
        <a:ext cx="885216" cy="710865"/>
      </dsp:txXfrm>
    </dsp:sp>
    <dsp:sp modelId="{A152862A-FFE9-49F6-85E3-E2F3D399A052}">
      <dsp:nvSpPr>
        <dsp:cNvPr id="0" name=""/>
        <dsp:cNvSpPr/>
      </dsp:nvSpPr>
      <dsp:spPr>
        <a:xfrm>
          <a:off x="6062012" y="590833"/>
          <a:ext cx="962128" cy="787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800" kern="1200"/>
            <a:t>3/14 Dec, “</a:t>
          </a:r>
          <a:r>
            <a:rPr lang="es-CL" sz="800" b="1" kern="1200"/>
            <a:t>Conference Globale COP24-UNFCCC</a:t>
          </a:r>
          <a:r>
            <a:rPr lang="es-CL" sz="800" kern="1200"/>
            <a:t>”, Katowice. Pologne.</a:t>
          </a:r>
        </a:p>
      </dsp:txBody>
      <dsp:txXfrm>
        <a:off x="6100468" y="629289"/>
        <a:ext cx="885216" cy="7108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0233D-1651-44BA-BA37-4DBC142AB88B}">
      <dsp:nvSpPr>
        <dsp:cNvPr id="0" name=""/>
        <dsp:cNvSpPr/>
      </dsp:nvSpPr>
      <dsp:spPr>
        <a:xfrm>
          <a:off x="526855" y="0"/>
          <a:ext cx="5971030" cy="19694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D2563-2055-4AF0-A652-0B2CF4DFF1C1}">
      <dsp:nvSpPr>
        <dsp:cNvPr id="0" name=""/>
        <dsp:cNvSpPr/>
      </dsp:nvSpPr>
      <dsp:spPr>
        <a:xfrm>
          <a:off x="600" y="590833"/>
          <a:ext cx="962128" cy="787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700" b="1" kern="1200" dirty="0"/>
            <a:t>3-10 </a:t>
          </a:r>
          <a:r>
            <a:rPr lang="es-CL" sz="700" b="1" kern="1200" dirty="0" err="1"/>
            <a:t>Sep</a:t>
          </a:r>
          <a:r>
            <a:rPr lang="es-CL" sz="700" b="1" kern="1200" dirty="0"/>
            <a:t> : “11eme </a:t>
          </a:r>
          <a:r>
            <a:rPr lang="es-CL" sz="700" b="1" kern="1200" dirty="0" err="1"/>
            <a:t>Edition</a:t>
          </a:r>
          <a:r>
            <a:rPr lang="es-CL" sz="700" b="1" kern="1200" dirty="0"/>
            <a:t> </a:t>
          </a:r>
          <a:r>
            <a:rPr lang="es-CL" sz="700" b="1" kern="1200" dirty="0" err="1"/>
            <a:t>Forum</a:t>
          </a:r>
          <a:r>
            <a:rPr lang="es-CL" sz="700" b="1" kern="1200" dirty="0"/>
            <a:t> </a:t>
          </a:r>
          <a:r>
            <a:rPr lang="es-CL" sz="700" b="1" kern="1200" dirty="0" err="1"/>
            <a:t>Convergences</a:t>
          </a:r>
          <a:r>
            <a:rPr lang="es-CL" sz="700" b="1" kern="1200" dirty="0"/>
            <a:t>”, </a:t>
          </a:r>
          <a:r>
            <a:rPr lang="es-CL" sz="700" b="1" kern="1200" dirty="0" err="1"/>
            <a:t>Palais</a:t>
          </a:r>
          <a:r>
            <a:rPr lang="es-CL" sz="700" b="1" kern="1200" dirty="0"/>
            <a:t> </a:t>
          </a:r>
          <a:r>
            <a:rPr lang="es-CL" sz="700" b="1" kern="1200" dirty="0" err="1"/>
            <a:t>Brongniart</a:t>
          </a:r>
          <a:r>
            <a:rPr lang="es-CL" sz="700" b="1" kern="1200" dirty="0"/>
            <a:t>-Paris</a:t>
          </a:r>
        </a:p>
      </dsp:txBody>
      <dsp:txXfrm>
        <a:off x="39056" y="629289"/>
        <a:ext cx="885216" cy="710865"/>
      </dsp:txXfrm>
    </dsp:sp>
    <dsp:sp modelId="{50596033-07E7-42DD-8597-D8E96B783659}">
      <dsp:nvSpPr>
        <dsp:cNvPr id="0" name=""/>
        <dsp:cNvSpPr/>
      </dsp:nvSpPr>
      <dsp:spPr>
        <a:xfrm>
          <a:off x="1010835" y="590833"/>
          <a:ext cx="962128" cy="787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700" b="1" i="0" kern="1200" dirty="0"/>
            <a:t>San Francisco </a:t>
          </a:r>
          <a:r>
            <a:rPr lang="es-CL" sz="700" b="1" i="0" kern="1200" dirty="0" err="1"/>
            <a:t>Climate</a:t>
          </a:r>
          <a:r>
            <a:rPr lang="es-CL" sz="700" b="1" i="0" kern="1200" dirty="0"/>
            <a:t> </a:t>
          </a:r>
          <a:r>
            <a:rPr lang="es-CL" sz="700" b="1" i="0" kern="1200" dirty="0" err="1"/>
            <a:t>Forum</a:t>
          </a:r>
          <a:r>
            <a:rPr lang="es-CL" sz="700" b="0" i="0" kern="1200" dirty="0"/>
            <a:t>, </a:t>
          </a:r>
          <a:r>
            <a:rPr lang="es-CL" sz="700" b="0" i="0" kern="1200" dirty="0" err="1"/>
            <a:t>September</a:t>
          </a:r>
          <a:r>
            <a:rPr lang="es-CL" sz="700" b="0" i="0" kern="1200" dirty="0"/>
            <a:t> 12-14, 2018</a:t>
          </a:r>
          <a:endParaRPr lang="es-CL" sz="700" b="1" kern="1200" dirty="0"/>
        </a:p>
      </dsp:txBody>
      <dsp:txXfrm>
        <a:off x="1049291" y="629289"/>
        <a:ext cx="885216" cy="710865"/>
      </dsp:txXfrm>
    </dsp:sp>
    <dsp:sp modelId="{C154FE46-BC1A-4F08-9A2D-ED50B2617036}">
      <dsp:nvSpPr>
        <dsp:cNvPr id="0" name=""/>
        <dsp:cNvSpPr/>
      </dsp:nvSpPr>
      <dsp:spPr>
        <a:xfrm>
          <a:off x="2021071" y="590833"/>
          <a:ext cx="962128" cy="787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700" b="1" kern="1200" dirty="0"/>
            <a:t>28-30 </a:t>
          </a:r>
          <a:r>
            <a:rPr lang="es-CL" sz="700" b="1" kern="1200" dirty="0" err="1"/>
            <a:t>Sep</a:t>
          </a:r>
          <a:r>
            <a:rPr lang="es-CL" sz="700" b="1" kern="1200" dirty="0"/>
            <a:t> : “7eme </a:t>
          </a:r>
          <a:r>
            <a:rPr lang="es-CL" sz="700" b="1" kern="1200" dirty="0" err="1"/>
            <a:t>édition</a:t>
          </a:r>
          <a:r>
            <a:rPr lang="es-CL" sz="700" b="1" kern="1200" dirty="0"/>
            <a:t> LHF </a:t>
          </a:r>
          <a:r>
            <a:rPr lang="es-CL" sz="700" b="1" kern="1200" dirty="0" err="1"/>
            <a:t>Forum</a:t>
          </a:r>
          <a:r>
            <a:rPr lang="es-CL" sz="700" b="1" kern="1200" dirty="0"/>
            <a:t>”, Le </a:t>
          </a:r>
          <a:r>
            <a:rPr lang="es-CL" sz="700" b="1" kern="1200" dirty="0" err="1"/>
            <a:t>Havre</a:t>
          </a:r>
          <a:endParaRPr lang="es-CL" sz="700" b="1" kern="1200" dirty="0"/>
        </a:p>
      </dsp:txBody>
      <dsp:txXfrm>
        <a:off x="2059527" y="629289"/>
        <a:ext cx="885216" cy="710865"/>
      </dsp:txXfrm>
    </dsp:sp>
    <dsp:sp modelId="{DFA89EC1-2814-4ABC-B0CE-6B2213F52894}">
      <dsp:nvSpPr>
        <dsp:cNvPr id="0" name=""/>
        <dsp:cNvSpPr/>
      </dsp:nvSpPr>
      <dsp:spPr>
        <a:xfrm>
          <a:off x="3031306" y="590833"/>
          <a:ext cx="962128" cy="787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700" b="1" kern="1200" dirty="0"/>
            <a:t>11 Oct : “Global </a:t>
          </a:r>
          <a:r>
            <a:rPr lang="es-CL" sz="700" b="1" kern="1200" dirty="0" err="1"/>
            <a:t>Investment</a:t>
          </a:r>
          <a:r>
            <a:rPr lang="es-CL" sz="700" b="1" kern="1200" dirty="0"/>
            <a:t> </a:t>
          </a:r>
          <a:r>
            <a:rPr lang="es-CL" sz="700" b="1" kern="1200" dirty="0" err="1"/>
            <a:t>Forum</a:t>
          </a:r>
          <a:r>
            <a:rPr lang="es-CL" sz="700" b="1" kern="1200" dirty="0"/>
            <a:t>”, Paris </a:t>
          </a:r>
          <a:r>
            <a:rPr lang="es-CL" sz="700" b="1" kern="1200" dirty="0" err="1"/>
            <a:t>Europlace</a:t>
          </a:r>
          <a:endParaRPr lang="es-CL" sz="700" b="1" kern="1200" dirty="0"/>
        </a:p>
      </dsp:txBody>
      <dsp:txXfrm>
        <a:off x="3069762" y="629289"/>
        <a:ext cx="885216" cy="710865"/>
      </dsp:txXfrm>
    </dsp:sp>
    <dsp:sp modelId="{3E40C05E-4155-4BB1-AF0A-9D8FBEADB8C3}">
      <dsp:nvSpPr>
        <dsp:cNvPr id="0" name=""/>
        <dsp:cNvSpPr/>
      </dsp:nvSpPr>
      <dsp:spPr>
        <a:xfrm>
          <a:off x="4041541" y="590833"/>
          <a:ext cx="962128" cy="787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700" b="1" kern="1200" dirty="0"/>
            <a:t>PARIS INFRAWEEK 2018, </a:t>
          </a:r>
          <a:r>
            <a:rPr lang="en-US" sz="700" b="1" kern="1200" dirty="0"/>
            <a:t>Paris - October 8-12, 2018</a:t>
          </a:r>
          <a:endParaRPr lang="es-CL" sz="700" b="1" kern="1200" dirty="0"/>
        </a:p>
      </dsp:txBody>
      <dsp:txXfrm>
        <a:off x="4079997" y="629289"/>
        <a:ext cx="885216" cy="710865"/>
      </dsp:txXfrm>
    </dsp:sp>
    <dsp:sp modelId="{27ADF2BA-C482-4645-8D6D-D59491234D38}">
      <dsp:nvSpPr>
        <dsp:cNvPr id="0" name=""/>
        <dsp:cNvSpPr/>
      </dsp:nvSpPr>
      <dsp:spPr>
        <a:xfrm>
          <a:off x="5051777" y="590833"/>
          <a:ext cx="962128" cy="787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Climate Financial Day, Paris, 26-28 November, 2018</a:t>
          </a:r>
          <a:endParaRPr lang="es-CL" sz="700" b="1" kern="1200" dirty="0"/>
        </a:p>
      </dsp:txBody>
      <dsp:txXfrm>
        <a:off x="5090233" y="629289"/>
        <a:ext cx="885216" cy="710865"/>
      </dsp:txXfrm>
    </dsp:sp>
    <dsp:sp modelId="{A152862A-FFE9-49F6-85E3-E2F3D399A052}">
      <dsp:nvSpPr>
        <dsp:cNvPr id="0" name=""/>
        <dsp:cNvSpPr/>
      </dsp:nvSpPr>
      <dsp:spPr>
        <a:xfrm>
          <a:off x="6062012" y="590833"/>
          <a:ext cx="962128" cy="787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700" b="1" kern="1200" dirty="0"/>
            <a:t>3-14 </a:t>
          </a:r>
          <a:r>
            <a:rPr lang="es-CL" sz="700" b="1" kern="1200" dirty="0" err="1"/>
            <a:t>Dec</a:t>
          </a:r>
          <a:r>
            <a:rPr lang="es-CL" sz="700" b="1" kern="1200" dirty="0"/>
            <a:t>, “</a:t>
          </a:r>
          <a:r>
            <a:rPr lang="es-CL" sz="700" b="1" kern="1200" dirty="0" err="1"/>
            <a:t>Conference</a:t>
          </a:r>
          <a:r>
            <a:rPr lang="es-CL" sz="700" b="1" kern="1200" dirty="0"/>
            <a:t> </a:t>
          </a:r>
          <a:r>
            <a:rPr lang="es-CL" sz="700" b="1" kern="1200" dirty="0" err="1"/>
            <a:t>Globale</a:t>
          </a:r>
          <a:r>
            <a:rPr lang="es-CL" sz="700" b="1" kern="1200" dirty="0"/>
            <a:t> COP24-UNFCCC”, Katowice, </a:t>
          </a:r>
          <a:r>
            <a:rPr lang="es-CL" sz="700" b="1" kern="1200" dirty="0" err="1"/>
            <a:t>Poland</a:t>
          </a:r>
          <a:r>
            <a:rPr lang="es-CL" sz="700" b="1" kern="1200" dirty="0"/>
            <a:t>.</a:t>
          </a:r>
        </a:p>
      </dsp:txBody>
      <dsp:txXfrm>
        <a:off x="6100468" y="629289"/>
        <a:ext cx="885216" cy="7108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0233D-1651-44BA-BA37-4DBC142AB88B}">
      <dsp:nvSpPr>
        <dsp:cNvPr id="0" name=""/>
        <dsp:cNvSpPr/>
      </dsp:nvSpPr>
      <dsp:spPr>
        <a:xfrm>
          <a:off x="1" y="0"/>
          <a:ext cx="7024738" cy="19694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0233D-1651-44BA-BA37-4DBC142AB88B}">
      <dsp:nvSpPr>
        <dsp:cNvPr id="0" name=""/>
        <dsp:cNvSpPr/>
      </dsp:nvSpPr>
      <dsp:spPr>
        <a:xfrm>
          <a:off x="1" y="0"/>
          <a:ext cx="7057014" cy="19694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0D9D3-8553-4610-8F7E-AD30333DC4EF}">
      <dsp:nvSpPr>
        <dsp:cNvPr id="0" name=""/>
        <dsp:cNvSpPr/>
      </dsp:nvSpPr>
      <dsp:spPr>
        <a:xfrm>
          <a:off x="603" y="590833"/>
          <a:ext cx="966549" cy="787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700" kern="1200" dirty="0" err="1"/>
            <a:t>Launch</a:t>
          </a:r>
          <a:r>
            <a:rPr lang="es-CL" sz="700" kern="1200" dirty="0"/>
            <a:t> of </a:t>
          </a:r>
          <a:r>
            <a:rPr lang="es-CL" sz="700" kern="1200" dirty="0" err="1"/>
            <a:t>Retroplanning</a:t>
          </a:r>
          <a:r>
            <a:rPr lang="es-CL" sz="700" kern="1200" dirty="0"/>
            <a:t>, Paris, June 2018 and Pre-</a:t>
          </a:r>
          <a:r>
            <a:rPr lang="es-CL" sz="700" kern="1200" dirty="0" err="1"/>
            <a:t>funding</a:t>
          </a:r>
          <a:endParaRPr lang="es-CL" sz="700" kern="1200" dirty="0"/>
        </a:p>
      </dsp:txBody>
      <dsp:txXfrm>
        <a:off x="603" y="590833"/>
        <a:ext cx="966549" cy="787777"/>
      </dsp:txXfrm>
    </dsp:sp>
    <dsp:sp modelId="{5F78520E-C269-448A-AF87-EEE780C0D7F4}">
      <dsp:nvSpPr>
        <dsp:cNvPr id="0" name=""/>
        <dsp:cNvSpPr/>
      </dsp:nvSpPr>
      <dsp:spPr>
        <a:xfrm>
          <a:off x="1015480" y="590833"/>
          <a:ext cx="966549" cy="787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700" kern="1200" dirty="0" err="1"/>
            <a:t>Constitution</a:t>
          </a:r>
          <a:r>
            <a:rPr lang="es-CL" sz="700" kern="1200" dirty="0"/>
            <a:t> </a:t>
          </a:r>
          <a:r>
            <a:rPr lang="es-CL" sz="700" kern="1200" dirty="0" err="1"/>
            <a:t>Appli</a:t>
          </a:r>
          <a:r>
            <a:rPr lang="es-CL" sz="700" kern="1200" dirty="0"/>
            <a:t> </a:t>
          </a:r>
          <a:r>
            <a:rPr lang="es-CL" sz="700" kern="1200" dirty="0" err="1"/>
            <a:t>Team</a:t>
          </a:r>
          <a:r>
            <a:rPr lang="es-CL" sz="700" kern="1200" dirty="0"/>
            <a:t> (France, </a:t>
          </a:r>
          <a:r>
            <a:rPr lang="es-CL" sz="700" kern="1200" dirty="0" err="1"/>
            <a:t>July</a:t>
          </a:r>
          <a:r>
            <a:rPr lang="es-CL" sz="700" kern="1200" dirty="0"/>
            <a:t> 2018- International </a:t>
          </a:r>
          <a:r>
            <a:rPr lang="es-CL" sz="700" kern="1200" dirty="0" err="1"/>
            <a:t>Pilots</a:t>
          </a:r>
          <a:r>
            <a:rPr lang="es-CL" sz="700" kern="1200" dirty="0"/>
            <a:t>, </a:t>
          </a:r>
          <a:r>
            <a:rPr lang="es-CL" sz="700" kern="1200" dirty="0" err="1"/>
            <a:t>July-September</a:t>
          </a:r>
          <a:r>
            <a:rPr lang="es-CL" sz="700" kern="1200" dirty="0"/>
            <a:t> 2018</a:t>
          </a:r>
        </a:p>
      </dsp:txBody>
      <dsp:txXfrm>
        <a:off x="1015480" y="590833"/>
        <a:ext cx="966549" cy="787777"/>
      </dsp:txXfrm>
    </dsp:sp>
    <dsp:sp modelId="{57871B9F-EC76-46DC-AAA8-174059185138}">
      <dsp:nvSpPr>
        <dsp:cNvPr id="0" name=""/>
        <dsp:cNvSpPr/>
      </dsp:nvSpPr>
      <dsp:spPr>
        <a:xfrm>
          <a:off x="2030357" y="590833"/>
          <a:ext cx="966549" cy="787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700" kern="1200" dirty="0"/>
            <a:t>Business </a:t>
          </a:r>
          <a:r>
            <a:rPr lang="es-CL" sz="700" kern="1200" dirty="0" err="1"/>
            <a:t>Model</a:t>
          </a:r>
          <a:r>
            <a:rPr lang="es-CL" sz="700" kern="1200" dirty="0"/>
            <a:t> </a:t>
          </a:r>
          <a:r>
            <a:rPr lang="es-CL" sz="700" kern="1200" dirty="0" err="1"/>
            <a:t>Presentation</a:t>
          </a:r>
          <a:r>
            <a:rPr lang="es-CL" sz="700" kern="1200" dirty="0"/>
            <a:t>, </a:t>
          </a:r>
          <a:r>
            <a:rPr lang="es-CL" sz="700" kern="1200" dirty="0" err="1"/>
            <a:t>August</a:t>
          </a:r>
          <a:r>
            <a:rPr lang="es-CL" sz="700" kern="1200" dirty="0"/>
            <a:t> 2018</a:t>
          </a:r>
        </a:p>
      </dsp:txBody>
      <dsp:txXfrm>
        <a:off x="2030357" y="590833"/>
        <a:ext cx="966549" cy="787777"/>
      </dsp:txXfrm>
    </dsp:sp>
    <dsp:sp modelId="{A0456F66-E1BA-4292-8FA5-F8D5831B489B}">
      <dsp:nvSpPr>
        <dsp:cNvPr id="0" name=""/>
        <dsp:cNvSpPr/>
      </dsp:nvSpPr>
      <dsp:spPr>
        <a:xfrm>
          <a:off x="3045234" y="590833"/>
          <a:ext cx="966549" cy="787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700" kern="1200" dirty="0" err="1"/>
            <a:t>Partnership</a:t>
          </a:r>
          <a:r>
            <a:rPr lang="es-CL" sz="700" kern="1200" dirty="0"/>
            <a:t> and </a:t>
          </a:r>
          <a:r>
            <a:rPr lang="es-CL" sz="700" kern="1200" dirty="0" err="1"/>
            <a:t>Expert</a:t>
          </a:r>
          <a:r>
            <a:rPr lang="es-CL" sz="700" kern="1200" dirty="0"/>
            <a:t> </a:t>
          </a:r>
          <a:r>
            <a:rPr lang="es-CL" sz="700" kern="1200" dirty="0" err="1"/>
            <a:t>Counsel</a:t>
          </a:r>
          <a:r>
            <a:rPr lang="es-CL" sz="700" kern="1200" dirty="0"/>
            <a:t> </a:t>
          </a:r>
          <a:r>
            <a:rPr lang="es-CL" sz="700" kern="1200" dirty="0" err="1"/>
            <a:t>Agreements</a:t>
          </a:r>
          <a:r>
            <a:rPr lang="es-CL" sz="700" kern="1200" dirty="0"/>
            <a:t>, </a:t>
          </a:r>
          <a:r>
            <a:rPr lang="es-CL" sz="700" kern="1200" dirty="0" err="1"/>
            <a:t>September-October</a:t>
          </a:r>
          <a:r>
            <a:rPr lang="es-CL" sz="700" kern="1200" dirty="0"/>
            <a:t> 2018</a:t>
          </a:r>
        </a:p>
      </dsp:txBody>
      <dsp:txXfrm>
        <a:off x="3045234" y="590833"/>
        <a:ext cx="966549" cy="787777"/>
      </dsp:txXfrm>
    </dsp:sp>
    <dsp:sp modelId="{CDD80EA4-421F-4C58-BC08-8B595681F900}">
      <dsp:nvSpPr>
        <dsp:cNvPr id="0" name=""/>
        <dsp:cNvSpPr/>
      </dsp:nvSpPr>
      <dsp:spPr>
        <a:xfrm>
          <a:off x="4060111" y="590833"/>
          <a:ext cx="966549" cy="787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700" kern="1200" dirty="0"/>
            <a:t>Business Plan </a:t>
          </a:r>
          <a:r>
            <a:rPr lang="es-CL" sz="700" kern="1200" dirty="0" err="1"/>
            <a:t>presentation</a:t>
          </a:r>
          <a:r>
            <a:rPr lang="es-CL" sz="700" kern="1200" dirty="0"/>
            <a:t> and </a:t>
          </a:r>
          <a:r>
            <a:rPr lang="es-CL" sz="700" kern="1200" dirty="0" err="1"/>
            <a:t>project</a:t>
          </a:r>
          <a:r>
            <a:rPr lang="es-CL" sz="700" kern="1200" dirty="0"/>
            <a:t> </a:t>
          </a:r>
          <a:r>
            <a:rPr lang="es-CL" sz="700" kern="1200" dirty="0" err="1"/>
            <a:t>funding</a:t>
          </a:r>
          <a:r>
            <a:rPr lang="es-CL" sz="700" kern="1200" dirty="0"/>
            <a:t> Road Show (</a:t>
          </a:r>
          <a:r>
            <a:rPr lang="es-CL" sz="700" kern="1200" dirty="0" err="1"/>
            <a:t>September-November</a:t>
          </a:r>
          <a:r>
            <a:rPr lang="es-CL" sz="700" kern="1200" dirty="0"/>
            <a:t> 2018)</a:t>
          </a:r>
        </a:p>
      </dsp:txBody>
      <dsp:txXfrm>
        <a:off x="4060111" y="590833"/>
        <a:ext cx="966549" cy="787777"/>
      </dsp:txXfrm>
    </dsp:sp>
    <dsp:sp modelId="{BE930B9C-3864-4B10-864A-CA32D3334437}">
      <dsp:nvSpPr>
        <dsp:cNvPr id="0" name=""/>
        <dsp:cNvSpPr/>
      </dsp:nvSpPr>
      <dsp:spPr>
        <a:xfrm>
          <a:off x="5074988" y="590833"/>
          <a:ext cx="966549" cy="787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700" kern="1200" dirty="0" err="1"/>
            <a:t>Definition</a:t>
          </a:r>
          <a:r>
            <a:rPr lang="es-CL" sz="700" kern="1200" dirty="0"/>
            <a:t> </a:t>
          </a:r>
          <a:r>
            <a:rPr lang="es-CL" sz="700" kern="1200" dirty="0" err="1"/>
            <a:t>Participation</a:t>
          </a:r>
          <a:r>
            <a:rPr lang="es-CL" sz="700" kern="1200" dirty="0"/>
            <a:t> </a:t>
          </a:r>
          <a:r>
            <a:rPr lang="es-CL" sz="700" kern="1200" dirty="0" err="1"/>
            <a:t>Model</a:t>
          </a:r>
          <a:r>
            <a:rPr lang="es-CL" sz="700" kern="1200" dirty="0"/>
            <a:t> in </a:t>
          </a:r>
          <a:r>
            <a:rPr lang="es-CL" sz="700" kern="1200" dirty="0" err="1"/>
            <a:t>the</a:t>
          </a:r>
          <a:r>
            <a:rPr lang="es-CL" sz="700" kern="1200" dirty="0"/>
            <a:t> Green </a:t>
          </a:r>
          <a:r>
            <a:rPr lang="es-CL" sz="700" kern="1200" dirty="0" err="1"/>
            <a:t>App</a:t>
          </a:r>
          <a:r>
            <a:rPr lang="es-CL" sz="700" kern="1200" dirty="0"/>
            <a:t> </a:t>
          </a:r>
          <a:r>
            <a:rPr lang="es-CL" sz="700" kern="1200" dirty="0" err="1"/>
            <a:t>Company</a:t>
          </a:r>
          <a:r>
            <a:rPr lang="es-CL" sz="700" kern="1200" dirty="0"/>
            <a:t> and </a:t>
          </a:r>
          <a:r>
            <a:rPr lang="es-CL" sz="700" kern="1200" dirty="0" err="1"/>
            <a:t>partnerships</a:t>
          </a:r>
          <a:r>
            <a:rPr lang="es-CL" sz="700" kern="1200" dirty="0"/>
            <a:t> (</a:t>
          </a:r>
          <a:r>
            <a:rPr lang="es-CL" sz="700" kern="1200" dirty="0" err="1"/>
            <a:t>September-November</a:t>
          </a:r>
          <a:r>
            <a:rPr lang="es-CL" sz="700" kern="1200" dirty="0"/>
            <a:t> 2018)</a:t>
          </a:r>
        </a:p>
      </dsp:txBody>
      <dsp:txXfrm>
        <a:off x="5074988" y="590833"/>
        <a:ext cx="966549" cy="787777"/>
      </dsp:txXfrm>
    </dsp:sp>
    <dsp:sp modelId="{BE11D377-65B7-423F-B587-4962375E8F2C}">
      <dsp:nvSpPr>
        <dsp:cNvPr id="0" name=""/>
        <dsp:cNvSpPr/>
      </dsp:nvSpPr>
      <dsp:spPr>
        <a:xfrm>
          <a:off x="6089865" y="590833"/>
          <a:ext cx="966549" cy="787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700" kern="1200" dirty="0" err="1"/>
            <a:t>Jour</a:t>
          </a:r>
          <a:r>
            <a:rPr lang="es-CL" sz="700" kern="1200" dirty="0"/>
            <a:t> D: </a:t>
          </a:r>
          <a:r>
            <a:rPr lang="es-CL" sz="700" kern="1200" dirty="0" err="1"/>
            <a:t>official</a:t>
          </a:r>
          <a:r>
            <a:rPr lang="es-CL" sz="700" kern="1200" dirty="0"/>
            <a:t> </a:t>
          </a:r>
          <a:r>
            <a:rPr lang="es-CL" sz="700" kern="1200" dirty="0" err="1"/>
            <a:t>presentation</a:t>
          </a:r>
          <a:r>
            <a:rPr lang="es-CL" sz="700" kern="1200" dirty="0"/>
            <a:t> / </a:t>
          </a:r>
          <a:r>
            <a:rPr lang="es-CL" sz="700" kern="1200" dirty="0" err="1"/>
            <a:t>launch</a:t>
          </a:r>
          <a:r>
            <a:rPr lang="es-CL" sz="700" kern="1200" dirty="0"/>
            <a:t> : 3 </a:t>
          </a:r>
          <a:r>
            <a:rPr lang="es-CL" sz="700" kern="1200" dirty="0" err="1"/>
            <a:t>December</a:t>
          </a:r>
          <a:r>
            <a:rPr lang="es-CL" sz="700" kern="1200" dirty="0"/>
            <a:t> 2018</a:t>
          </a:r>
        </a:p>
      </dsp:txBody>
      <dsp:txXfrm>
        <a:off x="6089865" y="590833"/>
        <a:ext cx="966549" cy="787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01EB5-F30E-44B0-9EFF-EECEE904AC50}" type="datetimeFigureOut">
              <a:rPr lang="fr-FR" smtClean="0"/>
              <a:pPr/>
              <a:t>01/10/2018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45E29-7947-42CD-947B-795F20F761A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AF4C6D8-99D3-4127-9FF6-EE2EC03E236A}" type="datetime1">
              <a:rPr lang="es-CL" smtClean="0"/>
              <a:pPr/>
              <a:t>01-10-2018</a:t>
            </a:fld>
            <a:endParaRPr lang="es-C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C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E116264-5974-4FBD-9D39-7983980E45EC}" type="slidenum">
              <a:rPr lang="es-CL" smtClean="0"/>
              <a:pPr/>
              <a:t>‹N°›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06FF-E789-4E6D-A320-047659EF3463}" type="datetime1">
              <a:rPr lang="es-CL" smtClean="0"/>
              <a:pPr/>
              <a:t>01-10-2018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‹N°›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2209-FF9C-4C03-92AF-41619B8BEFD7}" type="datetime1">
              <a:rPr lang="es-CL" smtClean="0"/>
              <a:pPr/>
              <a:t>01-10-2018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‹N°›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1C05-5A39-4BCC-B38D-C54B017F66C0}" type="datetime1">
              <a:rPr lang="es-CL" smtClean="0"/>
              <a:pPr/>
              <a:t>01-10-2018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‹N°›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E3F1-0CCE-408A-94D1-D47F68C47EE2}" type="datetime1">
              <a:rPr lang="es-CL" smtClean="0"/>
              <a:pPr/>
              <a:t>01-10-2018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‹N°›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43A3-2C08-40DE-9F17-57F771CD171B}" type="datetime1">
              <a:rPr lang="es-CL" smtClean="0"/>
              <a:pPr/>
              <a:t>01-10-2018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‹N°›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38FB82-7117-4E61-A998-0FA9B7BEED42}" type="datetime1">
              <a:rPr lang="es-CL" smtClean="0"/>
              <a:pPr/>
              <a:t>01-10-2018</a:t>
            </a:fld>
            <a:endParaRPr lang="es-C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116264-5974-4FBD-9D39-7983980E45EC}" type="slidenum">
              <a:rPr lang="es-CL" smtClean="0"/>
              <a:pPr/>
              <a:t>‹N°›</a:t>
            </a:fld>
            <a:endParaRPr lang="es-CL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3F15A17-4158-4C0C-9776-4601EA18C9F4}" type="datetime1">
              <a:rPr lang="es-CL" smtClean="0"/>
              <a:pPr/>
              <a:t>01-10-2018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E116264-5974-4FBD-9D39-7983980E45EC}" type="slidenum">
              <a:rPr lang="es-CL" smtClean="0"/>
              <a:pPr/>
              <a:t>‹N°›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6282-7988-4AFD-9B23-CA4E82899AEB}" type="datetime1">
              <a:rPr lang="es-CL" smtClean="0"/>
              <a:pPr/>
              <a:t>01-10-2018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‹N°›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EFD7-9C3B-4FFE-8993-AA4B0BAEF508}" type="datetime1">
              <a:rPr lang="es-CL" smtClean="0"/>
              <a:pPr/>
              <a:t>01-10-2018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‹N°›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967-8996-4B00-A49E-35D9FE3F4E56}" type="datetime1">
              <a:rPr lang="es-CL" smtClean="0"/>
              <a:pPr/>
              <a:t>01-10-2018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‹N°›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3E2BF9F-D1D2-4BDC-8BA8-B90471534CC8}" type="datetime1">
              <a:rPr lang="es-CL" smtClean="0"/>
              <a:pPr/>
              <a:t>01-10-2018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E116264-5974-4FBD-9D39-7983980E45EC}" type="slidenum">
              <a:rPr lang="es-CL" smtClean="0"/>
              <a:pPr/>
              <a:t>‹N°›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cial-app.net/" TargetMode="External"/><Relationship Id="rId3" Type="http://schemas.openxmlformats.org/officeDocument/2006/relationships/hyperlink" Target="http://www.green-app.com/" TargetMode="External"/><Relationship Id="rId7" Type="http://schemas.openxmlformats.org/officeDocument/2006/relationships/hyperlink" Target="http://www.green-app.net/" TargetMode="External"/><Relationship Id="rId2" Type="http://schemas.openxmlformats.org/officeDocument/2006/relationships/hyperlink" Target="http://www.smart-republic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social-marketplace.com/" TargetMode="External"/><Relationship Id="rId11" Type="http://schemas.openxmlformats.org/officeDocument/2006/relationships/hyperlink" Target="http://www.social-bank.net/" TargetMode="External"/><Relationship Id="rId5" Type="http://schemas.openxmlformats.org/officeDocument/2006/relationships/hyperlink" Target="http://www.socialpostnews.com/" TargetMode="External"/><Relationship Id="rId10" Type="http://schemas.openxmlformats.org/officeDocument/2006/relationships/hyperlink" Target="http://www.social-book.net/" TargetMode="External"/><Relationship Id="rId4" Type="http://schemas.openxmlformats.org/officeDocument/2006/relationships/hyperlink" Target="http://www.socialsharespost.com/" TargetMode="External"/><Relationship Id="rId9" Type="http://schemas.openxmlformats.org/officeDocument/2006/relationships/hyperlink" Target="http://www.social-green-bank.com/ne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GMail" TargetMode="External"/><Relationship Id="rId7" Type="http://schemas.openxmlformats.org/officeDocument/2006/relationships/hyperlink" Target="https://fr.wikipedia.org/wiki/Amazon" TargetMode="External"/><Relationship Id="rId2" Type="http://schemas.openxmlformats.org/officeDocument/2006/relationships/hyperlink" Target="https://fr.wikipedia.org/wiki/Faceboo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LinkedIn" TargetMode="External"/><Relationship Id="rId5" Type="http://schemas.openxmlformats.org/officeDocument/2006/relationships/hyperlink" Target="https://fr.wikipedia.org/wiki/Yahoo!_Mail" TargetMode="External"/><Relationship Id="rId4" Type="http://schemas.openxmlformats.org/officeDocument/2006/relationships/hyperlink" Target="https://fr.wikipedia.org/wiki/Twitter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-republic.ne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1412032" y="1061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0" y="-201379"/>
            <a:ext cx="8858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5400" dirty="0">
              <a:solidFill>
                <a:prstClr val="white">
                  <a:lumMod val="50000"/>
                </a:prstClr>
              </a:solidFill>
            </a:endParaRPr>
          </a:p>
          <a:p>
            <a:endParaRPr lang="es-CL" sz="3600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endParaRPr lang="es-CL" sz="2400" b="1" i="1" dirty="0">
              <a:solidFill>
                <a:schemeClr val="bg1"/>
              </a:solidFill>
            </a:endParaRPr>
          </a:p>
          <a:p>
            <a:r>
              <a:rPr lang="es-CL" sz="44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SmartRepublic</a:t>
            </a:r>
            <a:r>
              <a:rPr lang="es-CL" sz="44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Project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A NEW SOCIAL APP</a:t>
            </a:r>
            <a:endParaRPr lang="es-CL" sz="2400" b="1" i="1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r>
              <a:rPr lang="es-CL" sz="1600" b="1" i="1" dirty="0">
                <a:solidFill>
                  <a:schemeClr val="bg2"/>
                </a:solidFill>
                <a:latin typeface="Georgia" panose="02040502050405020303" pitchFamily="18" charset="0"/>
              </a:rPr>
              <a:t>		</a:t>
            </a:r>
            <a:endParaRPr lang="es-CL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5665A4-F1D4-4A46-9BAF-AAFF4BE37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" y="46946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6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</a:rPr>
              <a:t> </a:t>
            </a:r>
            <a:endParaRPr kumimoji="0" lang="es-CL" altLang="es-CL" sz="6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57562"/>
            <a:ext cx="9144000" cy="31393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Alejandro Jara\Documents\camera\Rio de Janeiro-20120617-0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876"/>
            <a:ext cx="3500430" cy="27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57818" y="5357826"/>
            <a:ext cx="3786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 err="1">
                <a:solidFill>
                  <a:schemeClr val="accent1"/>
                </a:solidFill>
                <a:latin typeface="Georgia" panose="02040502050405020303" pitchFamily="18" charset="0"/>
              </a:rPr>
              <a:t>The</a:t>
            </a:r>
            <a:r>
              <a:rPr lang="es-CL" sz="2400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es-CL" sz="2400" dirty="0" err="1">
                <a:solidFill>
                  <a:schemeClr val="accent1"/>
                </a:solidFill>
                <a:latin typeface="Georgia" panose="02040502050405020303" pitchFamily="18" charset="0"/>
              </a:rPr>
              <a:t>GreenApp</a:t>
            </a:r>
            <a:endParaRPr lang="es-CL" sz="240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r"/>
            <a:r>
              <a:rPr lang="es-CL" sz="2400" b="1" dirty="0" err="1">
                <a:solidFill>
                  <a:schemeClr val="bg1"/>
                </a:solidFill>
                <a:latin typeface="Calibri" pitchFamily="34" charset="0"/>
              </a:rPr>
              <a:t>Empowering</a:t>
            </a:r>
            <a:r>
              <a:rPr lang="es-CL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CL" sz="2400" b="1" dirty="0" err="1">
                <a:solidFill>
                  <a:schemeClr val="bg1"/>
                </a:solidFill>
                <a:latin typeface="Calibri" pitchFamily="34" charset="0"/>
              </a:rPr>
              <a:t>communities</a:t>
            </a:r>
            <a:r>
              <a:rPr lang="es-CL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br>
              <a:rPr lang="es-CL" sz="24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s-CL" sz="2400" b="1" dirty="0" err="1">
                <a:solidFill>
                  <a:schemeClr val="bg1"/>
                </a:solidFill>
                <a:latin typeface="Calibri" pitchFamily="34" charset="0"/>
              </a:rPr>
              <a:t>to</a:t>
            </a:r>
            <a:r>
              <a:rPr lang="es-CL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CL" sz="2400" b="1" dirty="0" err="1">
                <a:solidFill>
                  <a:schemeClr val="bg1"/>
                </a:solidFill>
                <a:latin typeface="Calibri" pitchFamily="34" charset="0"/>
              </a:rPr>
              <a:t>scale</a:t>
            </a:r>
            <a:r>
              <a:rPr lang="es-CL" sz="2400" b="1" dirty="0">
                <a:solidFill>
                  <a:schemeClr val="bg1"/>
                </a:solidFill>
                <a:latin typeface="Calibri" pitchFamily="34" charset="0"/>
              </a:rPr>
              <a:t> up!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30" name="Picture 6" descr="ðŸŒ">
            <a:extLst>
              <a:ext uri="{FF2B5EF4-FFF2-40B4-BE49-F238E27FC236}">
                <a16:creationId xmlns:a16="http://schemas.microsoft.com/office/drawing/2014/main" id="{65339C9F-82F2-4CA9-B837-D0205D651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76" y="724676"/>
            <a:ext cx="717652" cy="704060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4134055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99" y="609600"/>
            <a:ext cx="7418785" cy="947192"/>
          </a:xfrm>
          <a:noFill/>
        </p:spPr>
        <p:txBody>
          <a:bodyPr vert="horz" anchor="ctr">
            <a:normAutofit/>
          </a:bodyPr>
          <a:lstStyle/>
          <a:p>
            <a:r>
              <a:rPr lang="es-CL" sz="2800" dirty="0" err="1">
                <a:solidFill>
                  <a:schemeClr val="accent2"/>
                </a:solidFill>
              </a:rPr>
              <a:t>Smart</a:t>
            </a:r>
            <a:r>
              <a:rPr lang="es-CL" sz="2800" dirty="0">
                <a:solidFill>
                  <a:schemeClr val="accent2"/>
                </a:solidFill>
              </a:rPr>
              <a:t> </a:t>
            </a:r>
            <a:r>
              <a:rPr lang="es-CL" sz="2800" dirty="0" err="1">
                <a:solidFill>
                  <a:schemeClr val="accent2"/>
                </a:solidFill>
              </a:rPr>
              <a:t>Republic</a:t>
            </a:r>
            <a:r>
              <a:rPr lang="es-CL" sz="2800" dirty="0">
                <a:solidFill>
                  <a:schemeClr val="accent2"/>
                </a:solidFill>
              </a:rPr>
              <a:t> </a:t>
            </a:r>
            <a:r>
              <a:rPr lang="es-CL" sz="2800" dirty="0" err="1">
                <a:solidFill>
                  <a:schemeClr val="accent2"/>
                </a:solidFill>
              </a:rPr>
              <a:t>Domain</a:t>
            </a:r>
            <a:r>
              <a:rPr lang="es-CL" sz="2800" dirty="0">
                <a:solidFill>
                  <a:schemeClr val="accent2"/>
                </a:solidFill>
              </a:rPr>
              <a:t> </a:t>
            </a:r>
            <a:r>
              <a:rPr lang="es-CL" sz="2800" dirty="0" err="1">
                <a:solidFill>
                  <a:schemeClr val="accent2"/>
                </a:solidFill>
              </a:rPr>
              <a:t>Rights</a:t>
            </a:r>
            <a:r>
              <a:rPr lang="es-CL" sz="2800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 fontScale="92500" lnSpcReduction="10000"/>
          </a:bodyPr>
          <a:lstStyle/>
          <a:p>
            <a:pPr marL="92075" indent="17463">
              <a:buNone/>
            </a:pPr>
            <a:r>
              <a:rPr lang="es-CL" sz="2400" dirty="0">
                <a:solidFill>
                  <a:schemeClr val="accent2"/>
                </a:solidFill>
              </a:rPr>
              <a:t>New </a:t>
            </a:r>
            <a:r>
              <a:rPr lang="es-CL" sz="2400" dirty="0" err="1">
                <a:solidFill>
                  <a:schemeClr val="accent2"/>
                </a:solidFill>
              </a:rPr>
              <a:t>websites</a:t>
            </a:r>
            <a:r>
              <a:rPr lang="es-CL" sz="2400" dirty="0">
                <a:solidFill>
                  <a:schemeClr val="accent2"/>
                </a:solidFill>
              </a:rPr>
              <a:t> </a:t>
            </a:r>
            <a:r>
              <a:rPr lang="es-CL" sz="2400" dirty="0" err="1">
                <a:solidFill>
                  <a:schemeClr val="accent2"/>
                </a:solidFill>
              </a:rPr>
              <a:t>Registered</a:t>
            </a:r>
            <a:r>
              <a:rPr lang="es-CL" sz="2400" dirty="0">
                <a:solidFill>
                  <a:schemeClr val="accent2"/>
                </a:solidFill>
              </a:rPr>
              <a:t> </a:t>
            </a:r>
            <a:r>
              <a:rPr lang="es-CL" sz="2400" dirty="0" err="1">
                <a:solidFill>
                  <a:schemeClr val="accent2"/>
                </a:solidFill>
              </a:rPr>
              <a:t>for</a:t>
            </a:r>
            <a:r>
              <a:rPr lang="es-CL" sz="2400" dirty="0">
                <a:solidFill>
                  <a:schemeClr val="accent2"/>
                </a:solidFill>
              </a:rPr>
              <a:t> Green </a:t>
            </a:r>
            <a:r>
              <a:rPr lang="es-CL" sz="2400" dirty="0" err="1">
                <a:solidFill>
                  <a:schemeClr val="accent2"/>
                </a:solidFill>
              </a:rPr>
              <a:t>App</a:t>
            </a:r>
            <a:r>
              <a:rPr lang="es-CL" sz="2400" dirty="0">
                <a:solidFill>
                  <a:schemeClr val="accent2"/>
                </a:solidFill>
              </a:rPr>
              <a:t>, social </a:t>
            </a:r>
            <a:r>
              <a:rPr lang="es-CL" sz="2400" dirty="0" err="1">
                <a:solidFill>
                  <a:schemeClr val="accent2"/>
                </a:solidFill>
              </a:rPr>
              <a:t>services</a:t>
            </a:r>
            <a:r>
              <a:rPr lang="es-CL" sz="2400" dirty="0">
                <a:solidFill>
                  <a:schemeClr val="accent2"/>
                </a:solidFill>
              </a:rPr>
              <a:t>, </a:t>
            </a:r>
            <a:r>
              <a:rPr lang="es-CL" sz="2400" dirty="0" err="1">
                <a:solidFill>
                  <a:schemeClr val="accent2"/>
                </a:solidFill>
              </a:rPr>
              <a:t>soft</a:t>
            </a:r>
            <a:r>
              <a:rPr lang="es-CL" sz="2400" dirty="0">
                <a:solidFill>
                  <a:schemeClr val="accent2"/>
                </a:solidFill>
              </a:rPr>
              <a:t>-</a:t>
            </a:r>
            <a:r>
              <a:rPr lang="es-CL" sz="2400" dirty="0" err="1">
                <a:solidFill>
                  <a:schemeClr val="accent2"/>
                </a:solidFill>
              </a:rPr>
              <a:t>banking</a:t>
            </a:r>
            <a:r>
              <a:rPr lang="es-CL" sz="2400" dirty="0">
                <a:solidFill>
                  <a:schemeClr val="accent2"/>
                </a:solidFill>
              </a:rPr>
              <a:t>, </a:t>
            </a:r>
            <a:r>
              <a:rPr lang="es-CL" sz="2400" dirty="0" err="1">
                <a:solidFill>
                  <a:schemeClr val="accent2"/>
                </a:solidFill>
              </a:rPr>
              <a:t>brokering</a:t>
            </a:r>
            <a:r>
              <a:rPr lang="es-CL" sz="2400" dirty="0">
                <a:solidFill>
                  <a:schemeClr val="accent2"/>
                </a:solidFill>
              </a:rPr>
              <a:t> and </a:t>
            </a:r>
            <a:r>
              <a:rPr lang="es-CL" sz="2400" dirty="0" err="1">
                <a:solidFill>
                  <a:schemeClr val="accent2"/>
                </a:solidFill>
              </a:rPr>
              <a:t>networking</a:t>
            </a:r>
            <a:r>
              <a:rPr lang="es-CL" sz="2400" dirty="0">
                <a:solidFill>
                  <a:schemeClr val="accent2"/>
                </a:solidFill>
              </a:rPr>
              <a:t>:</a:t>
            </a:r>
          </a:p>
          <a:p>
            <a:r>
              <a:rPr lang="es-CL" sz="2200" dirty="0">
                <a:solidFill>
                  <a:schemeClr val="tx2"/>
                </a:solidFill>
                <a:hlinkClick r:id="rId2"/>
              </a:rPr>
              <a:t>www.Smart-Republic.net</a:t>
            </a:r>
            <a:endParaRPr lang="es-CL" sz="2200" dirty="0">
              <a:solidFill>
                <a:schemeClr val="tx2"/>
              </a:solidFill>
            </a:endParaRPr>
          </a:p>
          <a:p>
            <a:r>
              <a:rPr lang="es-CL" sz="2200" dirty="0">
                <a:solidFill>
                  <a:schemeClr val="tx2"/>
                </a:solidFill>
                <a:hlinkClick r:id="rId3"/>
              </a:rPr>
              <a:t>www.Green-App.com</a:t>
            </a:r>
            <a:endParaRPr lang="es-CL" sz="2200" dirty="0">
              <a:solidFill>
                <a:schemeClr val="tx2"/>
              </a:solidFill>
            </a:endParaRPr>
          </a:p>
          <a:p>
            <a:r>
              <a:rPr lang="es-CL" sz="2200" dirty="0">
                <a:solidFill>
                  <a:schemeClr val="tx2"/>
                </a:solidFill>
                <a:hlinkClick r:id="rId4"/>
              </a:rPr>
              <a:t>www.ppp-marketplace.com: </a:t>
            </a:r>
            <a:r>
              <a:rPr lang="es-CL" sz="2200" dirty="0">
                <a:solidFill>
                  <a:schemeClr val="tx2"/>
                </a:solidFill>
              </a:rPr>
              <a:t>home, social </a:t>
            </a:r>
            <a:r>
              <a:rPr lang="es-CL" sz="2200" dirty="0" err="1">
                <a:solidFill>
                  <a:schemeClr val="tx2"/>
                </a:solidFill>
              </a:rPr>
              <a:t>market</a:t>
            </a:r>
            <a:r>
              <a:rPr lang="es-CL" sz="2200" dirty="0">
                <a:solidFill>
                  <a:schemeClr val="tx2"/>
                </a:solidFill>
              </a:rPr>
              <a:t> </a:t>
            </a:r>
            <a:r>
              <a:rPr lang="es-CL" sz="2200" dirty="0" err="1">
                <a:solidFill>
                  <a:schemeClr val="tx2"/>
                </a:solidFill>
              </a:rPr>
              <a:t>for</a:t>
            </a:r>
            <a:r>
              <a:rPr lang="es-CL" sz="2200" dirty="0">
                <a:solidFill>
                  <a:schemeClr val="tx2"/>
                </a:solidFill>
              </a:rPr>
              <a:t> </a:t>
            </a:r>
            <a:r>
              <a:rPr lang="es-CL" sz="2200" dirty="0" err="1">
                <a:solidFill>
                  <a:schemeClr val="tx2"/>
                </a:solidFill>
              </a:rPr>
              <a:t>project</a:t>
            </a:r>
            <a:r>
              <a:rPr lang="es-CL" sz="2200" dirty="0">
                <a:solidFill>
                  <a:schemeClr val="tx2"/>
                </a:solidFill>
              </a:rPr>
              <a:t> </a:t>
            </a:r>
            <a:r>
              <a:rPr lang="es-CL" sz="2200" dirty="0" err="1">
                <a:solidFill>
                  <a:schemeClr val="tx2"/>
                </a:solidFill>
              </a:rPr>
              <a:t>introduction</a:t>
            </a:r>
            <a:r>
              <a:rPr lang="es-CL" sz="2200" dirty="0">
                <a:solidFill>
                  <a:schemeClr val="tx2"/>
                </a:solidFill>
              </a:rPr>
              <a:t>, </a:t>
            </a:r>
            <a:r>
              <a:rPr lang="es-CL" sz="2200" dirty="0" err="1">
                <a:solidFill>
                  <a:schemeClr val="tx2"/>
                </a:solidFill>
              </a:rPr>
              <a:t>sponsoring</a:t>
            </a:r>
            <a:r>
              <a:rPr lang="es-CL" sz="2200" dirty="0">
                <a:solidFill>
                  <a:schemeClr val="tx2"/>
                </a:solidFill>
              </a:rPr>
              <a:t>, </a:t>
            </a:r>
            <a:r>
              <a:rPr lang="es-CL" sz="2200" dirty="0" err="1">
                <a:solidFill>
                  <a:schemeClr val="tx2"/>
                </a:solidFill>
              </a:rPr>
              <a:t>market</a:t>
            </a:r>
            <a:r>
              <a:rPr lang="es-CL" sz="2200" dirty="0">
                <a:solidFill>
                  <a:schemeClr val="tx2"/>
                </a:solidFill>
              </a:rPr>
              <a:t> </a:t>
            </a:r>
            <a:r>
              <a:rPr lang="es-CL" sz="2200" dirty="0" err="1">
                <a:solidFill>
                  <a:schemeClr val="tx2"/>
                </a:solidFill>
              </a:rPr>
              <a:t>making</a:t>
            </a:r>
            <a:r>
              <a:rPr lang="es-CL" sz="2200" dirty="0">
                <a:solidFill>
                  <a:schemeClr val="tx2"/>
                </a:solidFill>
              </a:rPr>
              <a:t>, </a:t>
            </a:r>
            <a:r>
              <a:rPr lang="es-CL" sz="2200" dirty="0" err="1">
                <a:solidFill>
                  <a:schemeClr val="tx2"/>
                </a:solidFill>
              </a:rPr>
              <a:t>news</a:t>
            </a:r>
            <a:r>
              <a:rPr lang="es-CL" sz="2200" dirty="0">
                <a:solidFill>
                  <a:schemeClr val="tx2"/>
                </a:solidFill>
              </a:rPr>
              <a:t> and </a:t>
            </a:r>
            <a:r>
              <a:rPr lang="es-CL" sz="2200" dirty="0" err="1">
                <a:solidFill>
                  <a:schemeClr val="tx2"/>
                </a:solidFill>
              </a:rPr>
              <a:t>financing</a:t>
            </a:r>
            <a:endParaRPr lang="es-CL" sz="2200" dirty="0">
              <a:solidFill>
                <a:schemeClr val="tx2"/>
              </a:solidFill>
            </a:endParaRPr>
          </a:p>
          <a:p>
            <a:r>
              <a:rPr lang="es-CL" sz="2200" dirty="0">
                <a:solidFill>
                  <a:schemeClr val="tx2"/>
                </a:solidFill>
                <a:hlinkClick r:id="rId4"/>
              </a:rPr>
              <a:t>www.socialsharespost.com</a:t>
            </a:r>
            <a:r>
              <a:rPr lang="es-CL" sz="2200" dirty="0">
                <a:solidFill>
                  <a:schemeClr val="tx2"/>
                </a:solidFill>
              </a:rPr>
              <a:t>:  social </a:t>
            </a:r>
            <a:r>
              <a:rPr lang="es-CL" sz="2200" dirty="0" err="1">
                <a:solidFill>
                  <a:schemeClr val="tx2"/>
                </a:solidFill>
              </a:rPr>
              <a:t>financial</a:t>
            </a:r>
            <a:r>
              <a:rPr lang="es-CL" sz="2200" dirty="0">
                <a:solidFill>
                  <a:schemeClr val="tx2"/>
                </a:solidFill>
              </a:rPr>
              <a:t> </a:t>
            </a:r>
            <a:r>
              <a:rPr lang="es-CL" sz="2200" dirty="0" err="1">
                <a:solidFill>
                  <a:schemeClr val="tx2"/>
                </a:solidFill>
              </a:rPr>
              <a:t>network</a:t>
            </a:r>
            <a:endParaRPr lang="es-CL" sz="2200" dirty="0">
              <a:solidFill>
                <a:schemeClr val="tx2"/>
              </a:solidFill>
            </a:endParaRPr>
          </a:p>
          <a:p>
            <a:r>
              <a:rPr lang="es-CL" sz="2200" dirty="0">
                <a:solidFill>
                  <a:schemeClr val="tx2"/>
                </a:solidFill>
                <a:hlinkClick r:id="rId5"/>
              </a:rPr>
              <a:t>www.socialpostnews.com</a:t>
            </a:r>
            <a:r>
              <a:rPr lang="es-CL" sz="2200" dirty="0">
                <a:solidFill>
                  <a:schemeClr val="tx2"/>
                </a:solidFill>
              </a:rPr>
              <a:t>: social </a:t>
            </a:r>
            <a:r>
              <a:rPr lang="es-CL" sz="2200" dirty="0" err="1">
                <a:solidFill>
                  <a:schemeClr val="tx2"/>
                </a:solidFill>
              </a:rPr>
              <a:t>news</a:t>
            </a:r>
            <a:r>
              <a:rPr lang="es-CL" sz="2200" dirty="0">
                <a:solidFill>
                  <a:schemeClr val="tx2"/>
                </a:solidFill>
              </a:rPr>
              <a:t>, </a:t>
            </a:r>
            <a:r>
              <a:rPr lang="es-CL" sz="2200" dirty="0" err="1">
                <a:solidFill>
                  <a:schemeClr val="tx2"/>
                </a:solidFill>
              </a:rPr>
              <a:t>forums</a:t>
            </a:r>
            <a:r>
              <a:rPr lang="es-CL" sz="2200" dirty="0">
                <a:solidFill>
                  <a:schemeClr val="tx2"/>
                </a:solidFill>
              </a:rPr>
              <a:t> and online TV</a:t>
            </a:r>
          </a:p>
          <a:p>
            <a:r>
              <a:rPr lang="es-CL" sz="2200" dirty="0">
                <a:solidFill>
                  <a:schemeClr val="tx2"/>
                </a:solidFill>
                <a:hlinkClick r:id="rId6"/>
              </a:rPr>
              <a:t>www.thesocial-marketplace.com</a:t>
            </a:r>
            <a:r>
              <a:rPr lang="es-CL" sz="2200" dirty="0">
                <a:solidFill>
                  <a:schemeClr val="tx2"/>
                </a:solidFill>
              </a:rPr>
              <a:t>: web-</a:t>
            </a:r>
            <a:r>
              <a:rPr lang="es-CL" sz="2200" dirty="0" err="1">
                <a:solidFill>
                  <a:schemeClr val="tx2"/>
                </a:solidFill>
              </a:rPr>
              <a:t>to</a:t>
            </a:r>
            <a:r>
              <a:rPr lang="es-CL" sz="2200" dirty="0">
                <a:solidFill>
                  <a:schemeClr val="tx2"/>
                </a:solidFill>
              </a:rPr>
              <a:t>-web; W2W social </a:t>
            </a:r>
            <a:r>
              <a:rPr lang="es-CL" sz="2200" dirty="0" err="1">
                <a:solidFill>
                  <a:schemeClr val="tx2"/>
                </a:solidFill>
              </a:rPr>
              <a:t>business</a:t>
            </a:r>
            <a:r>
              <a:rPr lang="es-CL" sz="2200" dirty="0">
                <a:solidFill>
                  <a:schemeClr val="tx2"/>
                </a:solidFill>
              </a:rPr>
              <a:t> (in </a:t>
            </a:r>
            <a:r>
              <a:rPr lang="es-CL" sz="2200" dirty="0" err="1">
                <a:solidFill>
                  <a:schemeClr val="tx2"/>
                </a:solidFill>
              </a:rPr>
              <a:t>development</a:t>
            </a:r>
            <a:r>
              <a:rPr lang="es-CL" sz="2200" dirty="0">
                <a:solidFill>
                  <a:schemeClr val="tx2"/>
                </a:solidFill>
              </a:rPr>
              <a:t>)</a:t>
            </a:r>
          </a:p>
          <a:p>
            <a:r>
              <a:rPr lang="es-CL" sz="2200" dirty="0">
                <a:solidFill>
                  <a:schemeClr val="tx2"/>
                </a:solidFill>
                <a:hlinkClick r:id="rId7"/>
              </a:rPr>
              <a:t>www.Green-App.net</a:t>
            </a:r>
            <a:endParaRPr lang="es-CL" sz="2200" dirty="0">
              <a:solidFill>
                <a:schemeClr val="tx2"/>
              </a:solidFill>
            </a:endParaRPr>
          </a:p>
          <a:p>
            <a:r>
              <a:rPr lang="es-CL" sz="2200" dirty="0">
                <a:solidFill>
                  <a:schemeClr val="tx2"/>
                </a:solidFill>
                <a:hlinkClick r:id="rId8"/>
              </a:rPr>
              <a:t>www.Social-App.net</a:t>
            </a:r>
            <a:endParaRPr lang="es-CL" sz="2200" dirty="0">
              <a:solidFill>
                <a:schemeClr val="tx2"/>
              </a:solidFill>
            </a:endParaRPr>
          </a:p>
          <a:p>
            <a:r>
              <a:rPr lang="es-CL" sz="2200" dirty="0">
                <a:solidFill>
                  <a:schemeClr val="tx2"/>
                </a:solidFill>
                <a:hlinkClick r:id="rId9"/>
              </a:rPr>
              <a:t>www.social-green-bank.com/net</a:t>
            </a:r>
            <a:endParaRPr lang="es-CL" sz="2200" dirty="0">
              <a:solidFill>
                <a:schemeClr val="tx2"/>
              </a:solidFill>
            </a:endParaRPr>
          </a:p>
          <a:p>
            <a:r>
              <a:rPr lang="es-CL" sz="2200" dirty="0">
                <a:solidFill>
                  <a:schemeClr val="tx2"/>
                </a:solidFill>
                <a:hlinkClick r:id="rId10"/>
              </a:rPr>
              <a:t>www.social-book.net</a:t>
            </a:r>
            <a:endParaRPr lang="es-CL" sz="2200" dirty="0">
              <a:solidFill>
                <a:schemeClr val="tx2"/>
              </a:solidFill>
            </a:endParaRPr>
          </a:p>
          <a:p>
            <a:r>
              <a:rPr lang="es-CL" sz="2200" dirty="0">
                <a:solidFill>
                  <a:schemeClr val="tx2"/>
                </a:solidFill>
                <a:hlinkClick r:id="rId11"/>
              </a:rPr>
              <a:t>www.social-bank.net</a:t>
            </a:r>
            <a:endParaRPr lang="es-CL" sz="2200" dirty="0">
              <a:solidFill>
                <a:schemeClr val="tx2"/>
              </a:solidFill>
            </a:endParaRPr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6493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14488"/>
            <a:ext cx="6705449" cy="49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57166"/>
            <a:ext cx="8964488" cy="1143000"/>
          </a:xfrm>
        </p:spPr>
        <p:txBody>
          <a:bodyPr>
            <a:normAutofit/>
          </a:bodyPr>
          <a:lstStyle/>
          <a:p>
            <a:r>
              <a:rPr lang="es-CL" sz="2800" dirty="0">
                <a:solidFill>
                  <a:schemeClr val="accent1"/>
                </a:solidFill>
              </a:rPr>
              <a:t>2.2. </a:t>
            </a:r>
            <a:r>
              <a:rPr lang="es-CL" sz="2800" dirty="0" err="1">
                <a:solidFill>
                  <a:schemeClr val="accent1"/>
                </a:solidFill>
              </a:rPr>
              <a:t>Regenerative</a:t>
            </a:r>
            <a:r>
              <a:rPr lang="es-CL" sz="2800" dirty="0">
                <a:solidFill>
                  <a:schemeClr val="accent1"/>
                </a:solidFill>
              </a:rPr>
              <a:t> Social Network </a:t>
            </a:r>
            <a:r>
              <a:rPr lang="es-CL" sz="2800" dirty="0" err="1">
                <a:solidFill>
                  <a:schemeClr val="accent1"/>
                </a:solidFill>
              </a:rPr>
              <a:t>Models</a:t>
            </a:r>
            <a:r>
              <a:rPr lang="es-CL" sz="2800" dirty="0">
                <a:solidFill>
                  <a:schemeClr val="accent1"/>
                </a:solidFill>
              </a:rPr>
              <a:t> (N2N)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571612"/>
            <a:ext cx="878497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800" b="1" i="1" dirty="0"/>
              <a:t>The GAFA Social Networks </a:t>
            </a:r>
            <a:r>
              <a:rPr lang="es-CL" sz="1800" b="1" i="1" dirty="0" err="1"/>
              <a:t>Paradox</a:t>
            </a:r>
            <a:endParaRPr lang="es-CL" sz="1800" b="1" i="1" dirty="0"/>
          </a:p>
          <a:p>
            <a:r>
              <a:rPr lang="es-CL" sz="1400" i="1" dirty="0">
                <a:solidFill>
                  <a:srgbClr val="FF0000"/>
                </a:solidFill>
              </a:rPr>
              <a:t>The </a:t>
            </a:r>
            <a:r>
              <a:rPr lang="es-CL" sz="1400" i="1" dirty="0" err="1">
                <a:solidFill>
                  <a:srgbClr val="FF0000"/>
                </a:solidFill>
              </a:rPr>
              <a:t>less</a:t>
            </a:r>
            <a:r>
              <a:rPr lang="es-CL" sz="1400" i="1" dirty="0">
                <a:solidFill>
                  <a:srgbClr val="FF0000"/>
                </a:solidFill>
              </a:rPr>
              <a:t> </a:t>
            </a:r>
            <a:r>
              <a:rPr lang="es-CL" sz="1400" i="1" dirty="0" err="1">
                <a:solidFill>
                  <a:srgbClr val="FF0000"/>
                </a:solidFill>
              </a:rPr>
              <a:t>you</a:t>
            </a:r>
            <a:r>
              <a:rPr lang="es-CL" sz="1400" i="1" dirty="0">
                <a:solidFill>
                  <a:srgbClr val="FF0000"/>
                </a:solidFill>
              </a:rPr>
              <a:t> </a:t>
            </a:r>
            <a:r>
              <a:rPr lang="es-CL" sz="1400" i="1" dirty="0" err="1">
                <a:solidFill>
                  <a:srgbClr val="FF0000"/>
                </a:solidFill>
              </a:rPr>
              <a:t>truly</a:t>
            </a:r>
            <a:r>
              <a:rPr lang="es-CL" sz="1400" i="1" dirty="0">
                <a:solidFill>
                  <a:srgbClr val="FF0000"/>
                </a:solidFill>
              </a:rPr>
              <a:t> </a:t>
            </a:r>
            <a:r>
              <a:rPr lang="es-CL" sz="1400" i="1" dirty="0" err="1">
                <a:solidFill>
                  <a:srgbClr val="FF0000"/>
                </a:solidFill>
              </a:rPr>
              <a:t>offer</a:t>
            </a:r>
            <a:endParaRPr lang="es-CL" sz="1400" i="1" dirty="0">
              <a:solidFill>
                <a:srgbClr val="FF0000"/>
              </a:solidFill>
            </a:endParaRPr>
          </a:p>
          <a:p>
            <a:r>
              <a:rPr lang="es-CL" sz="1400" i="1" dirty="0">
                <a:solidFill>
                  <a:srgbClr val="FF0000"/>
                </a:solidFill>
              </a:rPr>
              <a:t>The more </a:t>
            </a:r>
            <a:r>
              <a:rPr lang="es-CL" sz="1400" i="1" dirty="0" err="1">
                <a:solidFill>
                  <a:srgbClr val="FF0000"/>
                </a:solidFill>
              </a:rPr>
              <a:t>affiliates</a:t>
            </a:r>
            <a:r>
              <a:rPr lang="es-CL" sz="1400" i="1" dirty="0">
                <a:solidFill>
                  <a:srgbClr val="FF0000"/>
                </a:solidFill>
              </a:rPr>
              <a:t> </a:t>
            </a:r>
            <a:r>
              <a:rPr lang="es-CL" sz="1400" i="1" dirty="0" err="1">
                <a:solidFill>
                  <a:srgbClr val="FF0000"/>
                </a:solidFill>
              </a:rPr>
              <a:t>you</a:t>
            </a:r>
            <a:r>
              <a:rPr lang="es-CL" sz="1400" i="1" dirty="0">
                <a:solidFill>
                  <a:srgbClr val="FF0000"/>
                </a:solidFill>
              </a:rPr>
              <a:t> </a:t>
            </a:r>
            <a:r>
              <a:rPr lang="es-CL" sz="1400" i="1" dirty="0" err="1">
                <a:solidFill>
                  <a:srgbClr val="FF0000"/>
                </a:solidFill>
              </a:rPr>
              <a:t>get</a:t>
            </a:r>
            <a:endParaRPr lang="es-CL" sz="1400" i="1" dirty="0">
              <a:solidFill>
                <a:srgbClr val="FF0000"/>
              </a:solidFill>
            </a:endParaRPr>
          </a:p>
          <a:p>
            <a:r>
              <a:rPr lang="es-CL" sz="1400" i="1" dirty="0" err="1">
                <a:solidFill>
                  <a:srgbClr val="FF0000"/>
                </a:solidFill>
              </a:rPr>
              <a:t>Undermining</a:t>
            </a:r>
            <a:r>
              <a:rPr lang="es-CL" sz="1400" i="1" dirty="0">
                <a:solidFill>
                  <a:srgbClr val="FF0000"/>
                </a:solidFill>
              </a:rPr>
              <a:t> </a:t>
            </a:r>
            <a:r>
              <a:rPr lang="es-CL" sz="1400" i="1" dirty="0" err="1">
                <a:solidFill>
                  <a:srgbClr val="FF0000"/>
                </a:solidFill>
              </a:rPr>
              <a:t>transparency</a:t>
            </a:r>
            <a:r>
              <a:rPr lang="es-CL" sz="1400" i="1" dirty="0">
                <a:solidFill>
                  <a:srgbClr val="FF0000"/>
                </a:solidFill>
              </a:rPr>
              <a:t> </a:t>
            </a:r>
          </a:p>
          <a:p>
            <a:r>
              <a:rPr lang="es-CL" sz="1400" i="1" dirty="0">
                <a:solidFill>
                  <a:srgbClr val="FF0000"/>
                </a:solidFill>
              </a:rPr>
              <a:t>&amp; data </a:t>
            </a:r>
            <a:r>
              <a:rPr lang="es-CL" sz="1400" i="1" dirty="0" err="1">
                <a:solidFill>
                  <a:srgbClr val="FF0000"/>
                </a:solidFill>
              </a:rPr>
              <a:t>security</a:t>
            </a:r>
            <a:r>
              <a:rPr lang="es-CL" sz="1400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8675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301006"/>
          </a:xfrm>
          <a:noFill/>
        </p:spPr>
        <p:txBody>
          <a:bodyPr vert="horz" anchor="ctr">
            <a:normAutofit/>
          </a:bodyPr>
          <a:lstStyle/>
          <a:p>
            <a:r>
              <a:rPr lang="es-CL" sz="2800" dirty="0">
                <a:solidFill>
                  <a:schemeClr val="accent2"/>
                </a:solidFill>
              </a:rPr>
              <a:t>3. 1. </a:t>
            </a:r>
            <a:r>
              <a:rPr lang="es-CL" sz="2800" dirty="0" err="1">
                <a:solidFill>
                  <a:schemeClr val="accent2"/>
                </a:solidFill>
              </a:rPr>
              <a:t>Scientific</a:t>
            </a:r>
            <a:r>
              <a:rPr lang="es-CL" sz="2800" dirty="0">
                <a:solidFill>
                  <a:schemeClr val="accent2"/>
                </a:solidFill>
              </a:rPr>
              <a:t> </a:t>
            </a:r>
            <a:r>
              <a:rPr lang="es-CL" sz="2800" dirty="0" err="1">
                <a:solidFill>
                  <a:schemeClr val="accent2"/>
                </a:solidFill>
              </a:rPr>
              <a:t>solution</a:t>
            </a:r>
            <a:r>
              <a:rPr lang="es-CL" sz="2800" dirty="0">
                <a:solidFill>
                  <a:schemeClr val="accent2"/>
                </a:solidFill>
              </a:rPr>
              <a:t> &amp; New N2N </a:t>
            </a:r>
            <a:r>
              <a:rPr lang="es-CL" sz="2800" dirty="0" err="1">
                <a:solidFill>
                  <a:schemeClr val="accent2"/>
                </a:solidFill>
              </a:rPr>
              <a:t>interoperability</a:t>
            </a:r>
            <a:r>
              <a:rPr lang="es-CL" sz="2800" dirty="0">
                <a:solidFill>
                  <a:schemeClr val="accent2"/>
                </a:solidFill>
              </a:rPr>
              <a:t> </a:t>
            </a:r>
            <a:r>
              <a:rPr lang="es-CL" sz="2800" dirty="0" err="1">
                <a:solidFill>
                  <a:schemeClr val="accent2"/>
                </a:solidFill>
              </a:rPr>
              <a:t>model</a:t>
            </a:r>
            <a:r>
              <a:rPr lang="es-CL" sz="28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596" y="1745432"/>
            <a:ext cx="8363272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sz="2000" b="1" dirty="0" err="1">
                <a:solidFill>
                  <a:schemeClr val="accent1"/>
                </a:solidFill>
              </a:rPr>
              <a:t>Foundations</a:t>
            </a:r>
            <a:r>
              <a:rPr lang="es-CL" sz="2000" b="1" dirty="0">
                <a:solidFill>
                  <a:schemeClr val="accent1"/>
                </a:solidFill>
              </a:rPr>
              <a:t>: N2N </a:t>
            </a:r>
            <a:r>
              <a:rPr lang="es-CL" sz="2000" b="1" dirty="0" err="1">
                <a:solidFill>
                  <a:schemeClr val="accent1"/>
                </a:solidFill>
              </a:rPr>
              <a:t>Synaptic</a:t>
            </a:r>
            <a:r>
              <a:rPr lang="es-CL" sz="2000" b="1" dirty="0">
                <a:solidFill>
                  <a:schemeClr val="accent1"/>
                </a:solidFill>
              </a:rPr>
              <a:t> </a:t>
            </a:r>
            <a:r>
              <a:rPr lang="es-CL" sz="2000" b="1" dirty="0" err="1">
                <a:solidFill>
                  <a:schemeClr val="accent1"/>
                </a:solidFill>
              </a:rPr>
              <a:t>Model</a:t>
            </a:r>
            <a:r>
              <a:rPr lang="es-CL" sz="2000" b="1" dirty="0">
                <a:solidFill>
                  <a:schemeClr val="accent1"/>
                </a:solidFill>
              </a:rPr>
              <a:t> &amp; Key </a:t>
            </a:r>
            <a:r>
              <a:rPr lang="es-CL" sz="2000" b="1" dirty="0" err="1">
                <a:solidFill>
                  <a:schemeClr val="accent1"/>
                </a:solidFill>
              </a:rPr>
              <a:t>concepts</a:t>
            </a:r>
            <a:endParaRPr lang="es-CL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s-CL" sz="2000" b="1" dirty="0">
              <a:solidFill>
                <a:schemeClr val="tx2"/>
              </a:solidFill>
            </a:endParaRPr>
          </a:p>
          <a:p>
            <a:pPr lvl="1"/>
            <a:r>
              <a:rPr lang="es-CL" sz="2000" dirty="0">
                <a:solidFill>
                  <a:schemeClr val="tx2"/>
                </a:solidFill>
              </a:rPr>
              <a:t>Open </a:t>
            </a:r>
            <a:r>
              <a:rPr lang="es-CL" sz="2000" dirty="0" err="1">
                <a:solidFill>
                  <a:schemeClr val="tx2"/>
                </a:solidFill>
              </a:rPr>
              <a:t>platforms</a:t>
            </a:r>
            <a:r>
              <a:rPr lang="es-CL" sz="2000" dirty="0">
                <a:solidFill>
                  <a:schemeClr val="tx2"/>
                </a:solidFill>
              </a:rPr>
              <a:t>/</a:t>
            </a:r>
            <a:r>
              <a:rPr lang="es-CL" sz="2000" dirty="0" err="1">
                <a:solidFill>
                  <a:schemeClr val="tx2"/>
                </a:solidFill>
              </a:rPr>
              <a:t>Interoperability</a:t>
            </a:r>
            <a:r>
              <a:rPr lang="es-CL" sz="2000" dirty="0">
                <a:solidFill>
                  <a:schemeClr val="tx2"/>
                </a:solidFill>
              </a:rPr>
              <a:t>: Smart social </a:t>
            </a:r>
            <a:r>
              <a:rPr lang="es-CL" sz="2000" dirty="0" err="1">
                <a:solidFill>
                  <a:schemeClr val="tx2"/>
                </a:solidFill>
              </a:rPr>
              <a:t>networks</a:t>
            </a:r>
            <a:endParaRPr lang="es-CL" sz="2000" dirty="0">
              <a:solidFill>
                <a:schemeClr val="tx2"/>
              </a:solidFill>
            </a:endParaRPr>
          </a:p>
          <a:p>
            <a:pPr lvl="1"/>
            <a:endParaRPr lang="es-CL" sz="2000" dirty="0">
              <a:solidFill>
                <a:schemeClr val="tx2"/>
              </a:solidFill>
            </a:endParaRPr>
          </a:p>
          <a:p>
            <a:pPr lvl="1"/>
            <a:r>
              <a:rPr lang="es-CL" sz="2000" dirty="0">
                <a:solidFill>
                  <a:schemeClr val="tx2"/>
                </a:solidFill>
              </a:rPr>
              <a:t>Social base of </a:t>
            </a:r>
            <a:r>
              <a:rPr lang="es-CL" sz="2000" dirty="0" err="1">
                <a:solidFill>
                  <a:schemeClr val="tx2"/>
                </a:solidFill>
              </a:rPr>
              <a:t>the</a:t>
            </a:r>
            <a:r>
              <a:rPr lang="es-CL" sz="2000" dirty="0">
                <a:solidFill>
                  <a:schemeClr val="tx2"/>
                </a:solidFill>
              </a:rPr>
              <a:t> </a:t>
            </a:r>
            <a:r>
              <a:rPr lang="es-CL" sz="2000" dirty="0" err="1">
                <a:solidFill>
                  <a:schemeClr val="tx2"/>
                </a:solidFill>
              </a:rPr>
              <a:t>pyramid</a:t>
            </a:r>
            <a:r>
              <a:rPr lang="es-CL" sz="2000" dirty="0">
                <a:solidFill>
                  <a:schemeClr val="tx2"/>
                </a:solidFill>
              </a:rPr>
              <a:t> </a:t>
            </a:r>
            <a:r>
              <a:rPr lang="es-CL" sz="2000" dirty="0" err="1">
                <a:solidFill>
                  <a:schemeClr val="tx2"/>
                </a:solidFill>
              </a:rPr>
              <a:t>oriented</a:t>
            </a:r>
            <a:r>
              <a:rPr lang="es-CL" sz="2000" dirty="0">
                <a:solidFill>
                  <a:schemeClr val="tx2"/>
                </a:solidFill>
              </a:rPr>
              <a:t> </a:t>
            </a:r>
            <a:r>
              <a:rPr lang="es-CL" sz="2000" b="1" dirty="0" err="1">
                <a:solidFill>
                  <a:schemeClr val="tx2"/>
                </a:solidFill>
              </a:rPr>
              <a:t>Synaptic</a:t>
            </a:r>
            <a:r>
              <a:rPr lang="es-CL" sz="2000" b="1" dirty="0">
                <a:solidFill>
                  <a:schemeClr val="tx2"/>
                </a:solidFill>
              </a:rPr>
              <a:t> </a:t>
            </a:r>
            <a:r>
              <a:rPr lang="es-CL" sz="2000" b="1" dirty="0" err="1">
                <a:solidFill>
                  <a:schemeClr val="tx2"/>
                </a:solidFill>
              </a:rPr>
              <a:t>Tree</a:t>
            </a:r>
            <a:r>
              <a:rPr lang="es-CL" sz="2000" b="1" dirty="0">
                <a:solidFill>
                  <a:schemeClr val="tx2"/>
                </a:solidFill>
              </a:rPr>
              <a:t> </a:t>
            </a:r>
            <a:r>
              <a:rPr lang="es-CL" sz="2000" b="1" dirty="0" err="1">
                <a:solidFill>
                  <a:schemeClr val="tx2"/>
                </a:solidFill>
              </a:rPr>
              <a:t>Model</a:t>
            </a:r>
            <a:r>
              <a:rPr lang="es-CL" sz="2000" b="1" dirty="0">
                <a:solidFill>
                  <a:schemeClr val="tx2"/>
                </a:solidFill>
              </a:rPr>
              <a:t> (STM) &amp; Smart </a:t>
            </a:r>
            <a:r>
              <a:rPr lang="es-CL" sz="2000" b="1" dirty="0" err="1">
                <a:solidFill>
                  <a:schemeClr val="tx2"/>
                </a:solidFill>
              </a:rPr>
              <a:t>Republic</a:t>
            </a:r>
            <a:r>
              <a:rPr lang="es-CL" sz="2000" dirty="0">
                <a:solidFill>
                  <a:schemeClr val="tx2"/>
                </a:solidFill>
              </a:rPr>
              <a:t> </a:t>
            </a:r>
            <a:r>
              <a:rPr lang="es-CL" sz="2000" dirty="0" err="1">
                <a:solidFill>
                  <a:schemeClr val="tx2"/>
                </a:solidFill>
              </a:rPr>
              <a:t>platform</a:t>
            </a:r>
            <a:r>
              <a:rPr lang="es-CL" sz="2000" dirty="0">
                <a:solidFill>
                  <a:schemeClr val="tx2"/>
                </a:solidFill>
              </a:rPr>
              <a:t>:</a:t>
            </a:r>
          </a:p>
          <a:p>
            <a:pPr lvl="1"/>
            <a:endParaRPr lang="es-CL" sz="2000" dirty="0">
              <a:solidFill>
                <a:schemeClr val="tx2"/>
              </a:solidFill>
            </a:endParaRPr>
          </a:p>
          <a:p>
            <a:pPr lvl="1"/>
            <a:r>
              <a:rPr lang="es-CL" sz="2000" dirty="0" err="1">
                <a:solidFill>
                  <a:schemeClr val="tx2"/>
                </a:solidFill>
              </a:rPr>
              <a:t>Motto</a:t>
            </a:r>
            <a:r>
              <a:rPr lang="es-CL" sz="2000" dirty="0">
                <a:solidFill>
                  <a:schemeClr val="tx2"/>
                </a:solidFill>
              </a:rPr>
              <a:t>:	 “</a:t>
            </a:r>
            <a:r>
              <a:rPr lang="es-CL" sz="2000" i="1" dirty="0" err="1">
                <a:solidFill>
                  <a:schemeClr val="tx2"/>
                </a:solidFill>
              </a:rPr>
              <a:t>Communities</a:t>
            </a:r>
            <a:r>
              <a:rPr lang="es-CL" sz="2000" i="1" dirty="0">
                <a:solidFill>
                  <a:schemeClr val="tx2"/>
                </a:solidFill>
              </a:rPr>
              <a:t> Are </a:t>
            </a:r>
            <a:r>
              <a:rPr lang="es-CL" sz="2000" i="1" dirty="0" err="1">
                <a:solidFill>
                  <a:schemeClr val="tx2"/>
                </a:solidFill>
              </a:rPr>
              <a:t>Made</a:t>
            </a:r>
            <a:r>
              <a:rPr lang="es-CL" sz="2000" i="1" dirty="0">
                <a:solidFill>
                  <a:schemeClr val="tx2"/>
                </a:solidFill>
              </a:rPr>
              <a:t> of </a:t>
            </a:r>
            <a:r>
              <a:rPr lang="es-CL" sz="2000" i="1" dirty="0" err="1">
                <a:solidFill>
                  <a:schemeClr val="tx2"/>
                </a:solidFill>
              </a:rPr>
              <a:t>Individuals</a:t>
            </a:r>
            <a:r>
              <a:rPr lang="es-CL" sz="2000" dirty="0">
                <a:solidFill>
                  <a:schemeClr val="tx2"/>
                </a:solidFill>
              </a:rPr>
              <a:t>”</a:t>
            </a:r>
          </a:p>
          <a:p>
            <a:pPr lvl="1">
              <a:buNone/>
            </a:pPr>
            <a:r>
              <a:rPr lang="es-CL" sz="2000" dirty="0">
                <a:solidFill>
                  <a:schemeClr val="tx2"/>
                </a:solidFill>
              </a:rPr>
              <a:t>			 “</a:t>
            </a:r>
            <a:r>
              <a:rPr lang="es-CL" sz="2000" i="1" dirty="0">
                <a:solidFill>
                  <a:schemeClr val="tx2"/>
                </a:solidFill>
              </a:rPr>
              <a:t>Networks of </a:t>
            </a:r>
            <a:r>
              <a:rPr lang="es-CL" sz="2000" i="1" dirty="0" err="1">
                <a:solidFill>
                  <a:schemeClr val="tx2"/>
                </a:solidFill>
              </a:rPr>
              <a:t>networks</a:t>
            </a:r>
            <a:r>
              <a:rPr lang="es-CL" sz="2000" i="1" dirty="0">
                <a:solidFill>
                  <a:schemeClr val="tx2"/>
                </a:solidFill>
              </a:rPr>
              <a:t> are </a:t>
            </a:r>
            <a:r>
              <a:rPr lang="es-CL" sz="2000" i="1" dirty="0" err="1">
                <a:solidFill>
                  <a:schemeClr val="tx2"/>
                </a:solidFill>
              </a:rPr>
              <a:t>for</a:t>
            </a:r>
            <a:r>
              <a:rPr lang="es-CL" sz="2000" i="1" dirty="0">
                <a:solidFill>
                  <a:schemeClr val="tx2"/>
                </a:solidFill>
              </a:rPr>
              <a:t> </a:t>
            </a:r>
            <a:r>
              <a:rPr lang="es-CL" sz="2000" i="1" dirty="0" err="1">
                <a:solidFill>
                  <a:schemeClr val="tx2"/>
                </a:solidFill>
              </a:rPr>
              <a:t>individuals</a:t>
            </a:r>
            <a:r>
              <a:rPr lang="es-CL" sz="2000" dirty="0">
                <a:solidFill>
                  <a:schemeClr val="tx2"/>
                </a:solidFill>
              </a:rPr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446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1CE4B-952A-4062-AE8A-D76F6B62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70713" cy="1320800"/>
          </a:xfrm>
          <a:noFill/>
        </p:spPr>
        <p:txBody>
          <a:bodyPr vert="horz" anchor="ctr">
            <a:normAutofit/>
          </a:bodyPr>
          <a:lstStyle/>
          <a:p>
            <a:r>
              <a:rPr lang="es-CL" sz="2800" dirty="0">
                <a:solidFill>
                  <a:schemeClr val="accent2"/>
                </a:solidFill>
              </a:rPr>
              <a:t>3.2. </a:t>
            </a:r>
            <a:r>
              <a:rPr lang="es-CL" sz="2800" dirty="0" err="1">
                <a:solidFill>
                  <a:schemeClr val="accent2"/>
                </a:solidFill>
              </a:rPr>
              <a:t>Scientific</a:t>
            </a:r>
            <a:r>
              <a:rPr lang="es-CL" sz="2800" dirty="0">
                <a:solidFill>
                  <a:schemeClr val="accent2"/>
                </a:solidFill>
              </a:rPr>
              <a:t> </a:t>
            </a:r>
            <a:r>
              <a:rPr lang="es-CL" sz="2800" dirty="0" err="1">
                <a:solidFill>
                  <a:schemeClr val="accent2"/>
                </a:solidFill>
              </a:rPr>
              <a:t>findings</a:t>
            </a:r>
            <a:r>
              <a:rPr lang="es-CL" sz="2800" dirty="0">
                <a:solidFill>
                  <a:schemeClr val="accent2"/>
                </a:solidFill>
              </a:rPr>
              <a:t> and </a:t>
            </a:r>
            <a:r>
              <a:rPr lang="es-CL" sz="2800" dirty="0" err="1">
                <a:solidFill>
                  <a:schemeClr val="accent2"/>
                </a:solidFill>
              </a:rPr>
              <a:t>Regenerative</a:t>
            </a:r>
            <a:r>
              <a:rPr lang="es-CL" sz="2800" dirty="0">
                <a:solidFill>
                  <a:schemeClr val="accent2"/>
                </a:solidFill>
              </a:rPr>
              <a:t> </a:t>
            </a:r>
            <a:r>
              <a:rPr lang="es-CL" sz="2800" dirty="0" err="1">
                <a:solidFill>
                  <a:schemeClr val="accent2"/>
                </a:solidFill>
              </a:rPr>
              <a:t>Economics</a:t>
            </a:r>
            <a:endParaRPr lang="es-CL" sz="2800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3F68AD-8D4A-43FA-8C25-FC0DCFB33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dirty="0" err="1"/>
              <a:t>Summary</a:t>
            </a:r>
            <a:r>
              <a:rPr lang="es-CL" sz="2000" dirty="0"/>
              <a:t>/</a:t>
            </a:r>
            <a:r>
              <a:rPr lang="es-CL" sz="2000" dirty="0" err="1"/>
              <a:t>concepts</a:t>
            </a:r>
            <a:endParaRPr lang="es-CL" sz="2000" dirty="0"/>
          </a:p>
          <a:p>
            <a:pPr marL="0" indent="0">
              <a:buNone/>
            </a:pPr>
            <a:r>
              <a:rPr lang="es-CL" sz="2000" dirty="0" err="1"/>
              <a:t>Concepts</a:t>
            </a:r>
            <a:r>
              <a:rPr lang="es-CL" sz="2000" dirty="0"/>
              <a:t> </a:t>
            </a:r>
            <a:r>
              <a:rPr lang="es-CL" sz="2000" dirty="0" err="1"/>
              <a:t>for</a:t>
            </a:r>
            <a:r>
              <a:rPr lang="es-CL" sz="2000" dirty="0"/>
              <a:t> </a:t>
            </a:r>
            <a:r>
              <a:rPr lang="es-CL" sz="2000" dirty="0" err="1"/>
              <a:t>the</a:t>
            </a:r>
            <a:r>
              <a:rPr lang="es-CL" sz="2000" dirty="0"/>
              <a:t> </a:t>
            </a:r>
            <a:r>
              <a:rPr lang="es-CL" sz="2000" dirty="0" err="1"/>
              <a:t>operational</a:t>
            </a:r>
            <a:r>
              <a:rPr lang="es-CL" sz="2000" dirty="0"/>
              <a:t> </a:t>
            </a:r>
            <a:r>
              <a:rPr lang="es-CL" sz="2000" dirty="0" err="1"/>
              <a:t>model</a:t>
            </a:r>
            <a:r>
              <a:rPr lang="es-CL" sz="2000" dirty="0"/>
              <a:t>:</a:t>
            </a:r>
          </a:p>
          <a:p>
            <a:pPr marL="0" indent="0">
              <a:buNone/>
            </a:pPr>
            <a:endParaRPr lang="es-CL" sz="2000" dirty="0"/>
          </a:p>
          <a:p>
            <a:pPr marL="857250" lvl="1" indent="-457200">
              <a:buFont typeface="Arial" pitchFamily="34" charset="0"/>
              <a:buChar char="•"/>
            </a:pPr>
            <a:r>
              <a:rPr lang="es-CL" sz="2000" dirty="0" err="1">
                <a:solidFill>
                  <a:schemeClr val="accent1"/>
                </a:solidFill>
              </a:rPr>
              <a:t>Interoperability</a:t>
            </a:r>
            <a:r>
              <a:rPr lang="es-CL" sz="2000" dirty="0">
                <a:solidFill>
                  <a:schemeClr val="accent1"/>
                </a:solidFill>
              </a:rPr>
              <a:t> of social - N2N Network </a:t>
            </a:r>
            <a:r>
              <a:rPr lang="es-CL" sz="2000" dirty="0" err="1">
                <a:solidFill>
                  <a:schemeClr val="accent1"/>
                </a:solidFill>
              </a:rPr>
              <a:t>to</a:t>
            </a:r>
            <a:r>
              <a:rPr lang="es-CL" sz="2000" dirty="0">
                <a:solidFill>
                  <a:schemeClr val="accent1"/>
                </a:solidFill>
              </a:rPr>
              <a:t> </a:t>
            </a:r>
            <a:r>
              <a:rPr lang="es-CL" sz="2000" dirty="0" err="1">
                <a:solidFill>
                  <a:schemeClr val="accent1"/>
                </a:solidFill>
              </a:rPr>
              <a:t>network</a:t>
            </a:r>
            <a:r>
              <a:rPr lang="es-CL" sz="2000" dirty="0">
                <a:solidFill>
                  <a:schemeClr val="accent1"/>
                </a:solidFill>
              </a:rPr>
              <a:t> </a:t>
            </a:r>
            <a:r>
              <a:rPr lang="es-CL" sz="2000" dirty="0" err="1">
                <a:solidFill>
                  <a:schemeClr val="accent1"/>
                </a:solidFill>
              </a:rPr>
              <a:t>business</a:t>
            </a:r>
            <a:br>
              <a:rPr lang="es-CL" sz="2000" dirty="0">
                <a:solidFill>
                  <a:schemeClr val="accent1"/>
                </a:solidFill>
              </a:rPr>
            </a:br>
            <a:r>
              <a:rPr lang="es-CL" sz="2000" dirty="0">
                <a:solidFill>
                  <a:schemeClr val="accent1"/>
                </a:solidFill>
              </a:rPr>
              <a:t>-  </a:t>
            </a:r>
            <a:r>
              <a:rPr lang="es-CL" sz="2000" dirty="0" err="1">
                <a:solidFill>
                  <a:schemeClr val="accent1"/>
                </a:solidFill>
              </a:rPr>
              <a:t>Defining</a:t>
            </a:r>
            <a:r>
              <a:rPr lang="es-CL" sz="2000" dirty="0">
                <a:solidFill>
                  <a:schemeClr val="accent1"/>
                </a:solidFill>
              </a:rPr>
              <a:t> new Social </a:t>
            </a:r>
            <a:r>
              <a:rPr lang="es-CL" sz="2000" dirty="0" err="1">
                <a:solidFill>
                  <a:schemeClr val="accent1"/>
                </a:solidFill>
              </a:rPr>
              <a:t>Brokers</a:t>
            </a:r>
            <a:r>
              <a:rPr lang="es-CL" sz="2000" dirty="0">
                <a:solidFill>
                  <a:schemeClr val="accent1"/>
                </a:solidFill>
              </a:rPr>
              <a:t>– (Social </a:t>
            </a:r>
            <a:r>
              <a:rPr lang="es-CL" sz="2000" dirty="0" err="1">
                <a:solidFill>
                  <a:schemeClr val="accent1"/>
                </a:solidFill>
              </a:rPr>
              <a:t>Agents</a:t>
            </a:r>
            <a:r>
              <a:rPr lang="es-CL" sz="2000" dirty="0">
                <a:solidFill>
                  <a:schemeClr val="accent1"/>
                </a:solidFill>
              </a:rPr>
              <a:t> </a:t>
            </a:r>
            <a:r>
              <a:rPr lang="es-CL" sz="2000" dirty="0" err="1">
                <a:solidFill>
                  <a:schemeClr val="accent1"/>
                </a:solidFill>
              </a:rPr>
              <a:t>for</a:t>
            </a:r>
            <a:r>
              <a:rPr lang="es-CL" sz="2000" dirty="0">
                <a:solidFill>
                  <a:schemeClr val="accent1"/>
                </a:solidFill>
              </a:rPr>
              <a:t> inter-</a:t>
            </a:r>
            <a:r>
              <a:rPr lang="es-CL" sz="2000" dirty="0" err="1">
                <a:solidFill>
                  <a:schemeClr val="accent1"/>
                </a:solidFill>
              </a:rPr>
              <a:t>operability</a:t>
            </a:r>
            <a:r>
              <a:rPr lang="es-CL" sz="2000" dirty="0">
                <a:solidFill>
                  <a:schemeClr val="accent1"/>
                </a:solidFill>
              </a:rPr>
              <a:t>): N2N </a:t>
            </a:r>
            <a:br>
              <a:rPr lang="es-CL" sz="2000" dirty="0">
                <a:solidFill>
                  <a:schemeClr val="accent1"/>
                </a:solidFill>
              </a:rPr>
            </a:br>
            <a:r>
              <a:rPr lang="es-CL" sz="2000" dirty="0">
                <a:solidFill>
                  <a:schemeClr val="accent1"/>
                </a:solidFill>
              </a:rPr>
              <a:t>- New Social </a:t>
            </a:r>
            <a:r>
              <a:rPr lang="es-CL" sz="2000" dirty="0" err="1">
                <a:solidFill>
                  <a:schemeClr val="accent1"/>
                </a:solidFill>
              </a:rPr>
              <a:t>financial</a:t>
            </a:r>
            <a:r>
              <a:rPr lang="es-CL" sz="2000" dirty="0">
                <a:solidFill>
                  <a:schemeClr val="accent1"/>
                </a:solidFill>
              </a:rPr>
              <a:t> </a:t>
            </a:r>
            <a:r>
              <a:rPr lang="es-CL" sz="2000" dirty="0" err="1">
                <a:solidFill>
                  <a:schemeClr val="accent1"/>
                </a:solidFill>
              </a:rPr>
              <a:t>Intermediation</a:t>
            </a:r>
            <a:r>
              <a:rPr lang="es-CL" sz="2000" dirty="0">
                <a:solidFill>
                  <a:schemeClr val="accent1"/>
                </a:solidFill>
              </a:rPr>
              <a:t>  </a:t>
            </a:r>
            <a:br>
              <a:rPr lang="es-CL" sz="2000" dirty="0">
                <a:solidFill>
                  <a:schemeClr val="accent1"/>
                </a:solidFill>
              </a:rPr>
            </a:br>
            <a:r>
              <a:rPr lang="es-CL" sz="2000" dirty="0">
                <a:solidFill>
                  <a:schemeClr val="accent1"/>
                </a:solidFill>
              </a:rPr>
              <a:t>- </a:t>
            </a:r>
            <a:r>
              <a:rPr lang="es-CL" sz="2000" dirty="0" err="1">
                <a:solidFill>
                  <a:schemeClr val="accent1"/>
                </a:solidFill>
              </a:rPr>
              <a:t>Defining</a:t>
            </a:r>
            <a:r>
              <a:rPr lang="es-CL" sz="2000" dirty="0">
                <a:solidFill>
                  <a:schemeClr val="accent1"/>
                </a:solidFill>
              </a:rPr>
              <a:t> e-</a:t>
            </a:r>
            <a:r>
              <a:rPr lang="es-CL" sz="2000" dirty="0" err="1">
                <a:solidFill>
                  <a:schemeClr val="accent1"/>
                </a:solidFill>
              </a:rPr>
              <a:t>governance</a:t>
            </a:r>
            <a:r>
              <a:rPr lang="es-CL" sz="2000" dirty="0">
                <a:solidFill>
                  <a:schemeClr val="accent1"/>
                </a:solidFill>
              </a:rPr>
              <a:t> at local </a:t>
            </a:r>
            <a:r>
              <a:rPr lang="es-CL" sz="2000" dirty="0" err="1">
                <a:solidFill>
                  <a:schemeClr val="accent1"/>
                </a:solidFill>
              </a:rPr>
              <a:t>level</a:t>
            </a:r>
            <a:endParaRPr lang="es-CL" sz="2000" dirty="0">
              <a:solidFill>
                <a:schemeClr val="accent1"/>
              </a:solidFill>
            </a:endParaRPr>
          </a:p>
          <a:p>
            <a:pPr marL="857250" lvl="1" indent="-457200">
              <a:buFont typeface="Arial" pitchFamily="34" charset="0"/>
              <a:buChar char="•"/>
            </a:pPr>
            <a:endParaRPr lang="es-CL" sz="2000" dirty="0">
              <a:solidFill>
                <a:schemeClr val="accent1"/>
              </a:solidFill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es-CL" sz="2000" dirty="0">
                <a:solidFill>
                  <a:schemeClr val="accent1"/>
                </a:solidFill>
              </a:rPr>
              <a:t>Modular e-</a:t>
            </a:r>
            <a:r>
              <a:rPr lang="es-CL" sz="2000" dirty="0" err="1">
                <a:solidFill>
                  <a:schemeClr val="accent1"/>
                </a:solidFill>
              </a:rPr>
              <a:t>Platforms</a:t>
            </a:r>
            <a:r>
              <a:rPr lang="es-CL" sz="2000" dirty="0">
                <a:solidFill>
                  <a:schemeClr val="accent1"/>
                </a:solidFill>
              </a:rPr>
              <a:t> - adaptable </a:t>
            </a:r>
            <a:r>
              <a:rPr lang="es-CL" sz="2000" dirty="0" err="1">
                <a:solidFill>
                  <a:schemeClr val="accent1"/>
                </a:solidFill>
              </a:rPr>
              <a:t>locally</a:t>
            </a:r>
            <a:r>
              <a:rPr lang="es-CL" dirty="0">
                <a:solidFill>
                  <a:schemeClr val="accent1"/>
                </a:solidFill>
              </a:rPr>
              <a:t> </a:t>
            </a:r>
          </a:p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6130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066800"/>
          </a:xfrm>
          <a:noFill/>
        </p:spPr>
        <p:txBody>
          <a:bodyPr vert="horz" anchor="ctr">
            <a:normAutofit/>
          </a:bodyPr>
          <a:lstStyle/>
          <a:p>
            <a:r>
              <a:rPr lang="es-CL" sz="2800" dirty="0">
                <a:solidFill>
                  <a:schemeClr val="accent2"/>
                </a:solidFill>
              </a:rPr>
              <a:t>3 .3. </a:t>
            </a:r>
            <a:r>
              <a:rPr lang="es-CL" sz="2800" dirty="0" err="1">
                <a:solidFill>
                  <a:schemeClr val="accent2"/>
                </a:solidFill>
              </a:rPr>
              <a:t>The</a:t>
            </a:r>
            <a:r>
              <a:rPr lang="es-CL" sz="2800" dirty="0">
                <a:solidFill>
                  <a:schemeClr val="accent2"/>
                </a:solidFill>
              </a:rPr>
              <a:t> New Social Business </a:t>
            </a:r>
            <a:r>
              <a:rPr lang="es-CL" sz="2800" dirty="0" err="1">
                <a:solidFill>
                  <a:schemeClr val="accent2"/>
                </a:solidFill>
              </a:rPr>
              <a:t>Model</a:t>
            </a:r>
            <a:r>
              <a:rPr lang="es-CL" sz="2800" dirty="0">
                <a:solidFill>
                  <a:schemeClr val="accent2"/>
                </a:solidFill>
              </a:rPr>
              <a:t>: N2N </a:t>
            </a:r>
            <a:r>
              <a:rPr lang="es-CL" sz="2800" dirty="0" err="1">
                <a:solidFill>
                  <a:schemeClr val="accent2"/>
                </a:solidFill>
              </a:rPr>
              <a:t>franchising</a:t>
            </a:r>
            <a:r>
              <a:rPr lang="es-CL" sz="2800" dirty="0">
                <a:solidFill>
                  <a:schemeClr val="accent2"/>
                </a:solidFill>
              </a:rPr>
              <a:t>  &amp;  Open </a:t>
            </a:r>
            <a:r>
              <a:rPr lang="es-CL" sz="2800" dirty="0" err="1">
                <a:solidFill>
                  <a:schemeClr val="accent2"/>
                </a:solidFill>
              </a:rPr>
              <a:t>Platforms</a:t>
            </a:r>
            <a:r>
              <a:rPr lang="es-CL" sz="28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14</a:t>
            </a:fld>
            <a:endParaRPr lang="es-CL"/>
          </a:p>
        </p:txBody>
      </p:sp>
      <p:sp>
        <p:nvSpPr>
          <p:cNvPr id="5" name="TextBox 4"/>
          <p:cNvSpPr txBox="1"/>
          <p:nvPr/>
        </p:nvSpPr>
        <p:spPr>
          <a:xfrm>
            <a:off x="428596" y="1500174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accent1"/>
                </a:solidFill>
              </a:rPr>
              <a:t>A </a:t>
            </a:r>
            <a:r>
              <a:rPr lang="es-CL" dirty="0" err="1">
                <a:solidFill>
                  <a:schemeClr val="accent1"/>
                </a:solidFill>
              </a:rPr>
              <a:t>Sustainable</a:t>
            </a:r>
            <a:r>
              <a:rPr lang="es-CL" dirty="0">
                <a:solidFill>
                  <a:schemeClr val="accent1"/>
                </a:solidFill>
              </a:rPr>
              <a:t> </a:t>
            </a:r>
            <a:r>
              <a:rPr lang="es-CL" dirty="0" err="1">
                <a:solidFill>
                  <a:schemeClr val="accent1"/>
                </a:solidFill>
              </a:rPr>
              <a:t>Model</a:t>
            </a:r>
            <a:r>
              <a:rPr lang="es-CL" dirty="0">
                <a:solidFill>
                  <a:schemeClr val="accent1"/>
                </a:solidFill>
              </a:rPr>
              <a:t> and Web </a:t>
            </a:r>
            <a:r>
              <a:rPr lang="es-CL" dirty="0" err="1">
                <a:solidFill>
                  <a:schemeClr val="accent1"/>
                </a:solidFill>
              </a:rPr>
              <a:t>network</a:t>
            </a:r>
            <a:r>
              <a:rPr lang="es-CL" dirty="0">
                <a:solidFill>
                  <a:schemeClr val="accent1"/>
                </a:solidFill>
              </a:rPr>
              <a:t> </a:t>
            </a:r>
            <a:r>
              <a:rPr lang="es-CL" dirty="0" err="1">
                <a:solidFill>
                  <a:schemeClr val="accent1"/>
                </a:solidFill>
              </a:rPr>
              <a:t>agreements</a:t>
            </a:r>
            <a:r>
              <a:rPr lang="es-CL" dirty="0">
                <a:solidFill>
                  <a:schemeClr val="accent1"/>
                </a:solidFill>
              </a:rPr>
              <a:t> &amp; </a:t>
            </a:r>
            <a:r>
              <a:rPr lang="es-CL" dirty="0" err="1">
                <a:solidFill>
                  <a:schemeClr val="accent1"/>
                </a:solidFill>
              </a:rPr>
              <a:t>expansion</a:t>
            </a:r>
            <a:r>
              <a:rPr lang="es-CL" dirty="0">
                <a:solidFill>
                  <a:schemeClr val="accent1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888" y="2019321"/>
            <a:ext cx="6370637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5023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066800"/>
          </a:xfrm>
          <a:noFill/>
        </p:spPr>
        <p:txBody>
          <a:bodyPr vert="horz" anchor="ctr">
            <a:normAutofit/>
          </a:bodyPr>
          <a:lstStyle/>
          <a:p>
            <a:r>
              <a:rPr lang="es-CL" sz="2800" dirty="0">
                <a:solidFill>
                  <a:schemeClr val="accent2"/>
                </a:solidFill>
              </a:rPr>
              <a:t>3.4. </a:t>
            </a:r>
            <a:r>
              <a:rPr lang="es-CL" sz="2800" dirty="0" err="1">
                <a:solidFill>
                  <a:schemeClr val="accent2"/>
                </a:solidFill>
              </a:rPr>
              <a:t>Regenerative</a:t>
            </a:r>
            <a:r>
              <a:rPr lang="es-CL" sz="2800" dirty="0">
                <a:solidFill>
                  <a:schemeClr val="accent2"/>
                </a:solidFill>
              </a:rPr>
              <a:t> eco/social </a:t>
            </a:r>
            <a:r>
              <a:rPr lang="es-CL" sz="2800" dirty="0" err="1">
                <a:solidFill>
                  <a:schemeClr val="accent2"/>
                </a:solidFill>
              </a:rPr>
              <a:t>benefits</a:t>
            </a:r>
            <a:r>
              <a:rPr lang="es-CL" sz="2800" dirty="0">
                <a:solidFill>
                  <a:schemeClr val="accent2"/>
                </a:solidFill>
              </a:rPr>
              <a:t> </a:t>
            </a:r>
            <a:r>
              <a:rPr lang="es-CL" sz="2800" dirty="0" err="1">
                <a:solidFill>
                  <a:schemeClr val="accent2"/>
                </a:solidFill>
              </a:rPr>
              <a:t>scale</a:t>
            </a:r>
            <a:r>
              <a:rPr lang="es-CL" sz="2800" dirty="0">
                <a:solidFill>
                  <a:schemeClr val="accent2"/>
                </a:solidFill>
              </a:rPr>
              <a:t> up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sz="2400" dirty="0"/>
              <a:t>The </a:t>
            </a:r>
            <a:r>
              <a:rPr lang="es-CL" sz="2400" dirty="0" err="1"/>
              <a:t>communities</a:t>
            </a:r>
            <a:r>
              <a:rPr lang="es-CL" sz="2400" dirty="0"/>
              <a:t> define </a:t>
            </a:r>
            <a:r>
              <a:rPr lang="es-CL" sz="2400" dirty="0" err="1"/>
              <a:t>their</a:t>
            </a:r>
            <a:r>
              <a:rPr lang="es-CL" sz="2400" dirty="0"/>
              <a:t> e-</a:t>
            </a:r>
            <a:r>
              <a:rPr lang="es-CL" sz="2400" dirty="0" err="1"/>
              <a:t>Governance</a:t>
            </a:r>
            <a:endParaRPr lang="es-CL" sz="2400" dirty="0"/>
          </a:p>
          <a:p>
            <a:r>
              <a:rPr lang="es-CL" sz="2400" dirty="0"/>
              <a:t>The </a:t>
            </a:r>
            <a:r>
              <a:rPr lang="es-CL" sz="2400" dirty="0" err="1"/>
              <a:t>communities</a:t>
            </a:r>
            <a:r>
              <a:rPr lang="es-CL" sz="2400" dirty="0"/>
              <a:t> define </a:t>
            </a:r>
            <a:r>
              <a:rPr lang="es-CL" sz="2400" dirty="0" err="1"/>
              <a:t>their</a:t>
            </a:r>
            <a:r>
              <a:rPr lang="es-CL" sz="2400" dirty="0"/>
              <a:t> social </a:t>
            </a:r>
            <a:r>
              <a:rPr lang="es-CL" sz="2400" dirty="0" err="1"/>
              <a:t>preferences</a:t>
            </a:r>
            <a:r>
              <a:rPr lang="es-CL" sz="2400" dirty="0"/>
              <a:t> </a:t>
            </a:r>
            <a:r>
              <a:rPr lang="es-CL" sz="2400" dirty="0" err="1"/>
              <a:t>for</a:t>
            </a:r>
            <a:r>
              <a:rPr lang="es-CL" sz="2400" dirty="0"/>
              <a:t> </a:t>
            </a:r>
            <a:r>
              <a:rPr lang="es-CL" sz="2400" dirty="0" err="1"/>
              <a:t>the</a:t>
            </a:r>
            <a:r>
              <a:rPr lang="es-CL" sz="2400" dirty="0"/>
              <a:t> 7 </a:t>
            </a:r>
            <a:r>
              <a:rPr lang="es-CL" sz="2400" dirty="0" err="1"/>
              <a:t>strategic</a:t>
            </a:r>
            <a:r>
              <a:rPr lang="es-CL" sz="2400" dirty="0"/>
              <a:t> </a:t>
            </a:r>
            <a:r>
              <a:rPr lang="es-CL" sz="2400" dirty="0" err="1"/>
              <a:t>project</a:t>
            </a:r>
            <a:r>
              <a:rPr lang="es-CL" sz="2400" dirty="0"/>
              <a:t> </a:t>
            </a:r>
            <a:r>
              <a:rPr lang="es-CL" sz="2400" dirty="0" err="1"/>
              <a:t>axes</a:t>
            </a:r>
            <a:endParaRPr lang="es-CL" sz="2400" dirty="0"/>
          </a:p>
          <a:p>
            <a:r>
              <a:rPr lang="es-CL" sz="2400" dirty="0"/>
              <a:t>The </a:t>
            </a:r>
            <a:r>
              <a:rPr lang="es-CL" sz="2400" dirty="0" err="1"/>
              <a:t>communities</a:t>
            </a:r>
            <a:r>
              <a:rPr lang="es-CL" sz="2400" dirty="0"/>
              <a:t> </a:t>
            </a:r>
            <a:r>
              <a:rPr lang="es-CL" sz="2400" dirty="0" err="1"/>
              <a:t>instantly</a:t>
            </a:r>
            <a:r>
              <a:rPr lang="es-CL" sz="2400" dirty="0"/>
              <a:t> post </a:t>
            </a:r>
            <a:r>
              <a:rPr lang="es-CL" sz="2400" dirty="0" err="1"/>
              <a:t>their</a:t>
            </a:r>
            <a:r>
              <a:rPr lang="es-CL" sz="2400" dirty="0"/>
              <a:t> </a:t>
            </a:r>
            <a:r>
              <a:rPr lang="es-CL" sz="2400" dirty="0" err="1"/>
              <a:t>best</a:t>
            </a:r>
            <a:r>
              <a:rPr lang="es-CL" sz="2400" dirty="0"/>
              <a:t> </a:t>
            </a:r>
            <a:r>
              <a:rPr lang="es-CL" sz="2400" dirty="0" err="1"/>
              <a:t>projects</a:t>
            </a:r>
            <a:r>
              <a:rPr lang="es-CL" sz="2400" dirty="0"/>
              <a:t> in </a:t>
            </a:r>
            <a:r>
              <a:rPr lang="es-CL" sz="2400" dirty="0" err="1"/>
              <a:t>the</a:t>
            </a:r>
            <a:r>
              <a:rPr lang="es-CL" sz="2400" dirty="0"/>
              <a:t> PPP Marketplace</a:t>
            </a:r>
          </a:p>
          <a:p>
            <a:r>
              <a:rPr lang="es-CL" sz="2400" dirty="0" err="1"/>
              <a:t>The</a:t>
            </a:r>
            <a:r>
              <a:rPr lang="es-CL" sz="2400" dirty="0"/>
              <a:t> social </a:t>
            </a:r>
            <a:r>
              <a:rPr lang="es-CL" sz="2400" dirty="0" err="1"/>
              <a:t>investors</a:t>
            </a:r>
            <a:r>
              <a:rPr lang="es-CL" sz="2400" dirty="0"/>
              <a:t> </a:t>
            </a:r>
            <a:r>
              <a:rPr lang="es-CL" sz="2400" dirty="0" err="1"/>
              <a:t>have</a:t>
            </a:r>
            <a:r>
              <a:rPr lang="es-CL" sz="2400" dirty="0"/>
              <a:t> </a:t>
            </a:r>
            <a:r>
              <a:rPr lang="es-CL" sz="2400" dirty="0" err="1"/>
              <a:t>access</a:t>
            </a:r>
            <a:r>
              <a:rPr lang="es-CL" sz="2400" dirty="0"/>
              <a:t> to a global and local </a:t>
            </a:r>
            <a:r>
              <a:rPr lang="es-CL" sz="2400" dirty="0" err="1"/>
              <a:t>repository</a:t>
            </a:r>
            <a:r>
              <a:rPr lang="es-CL" sz="2400" dirty="0"/>
              <a:t> of </a:t>
            </a:r>
            <a:r>
              <a:rPr lang="es-CL" sz="2400" dirty="0" err="1"/>
              <a:t>bankable</a:t>
            </a:r>
            <a:r>
              <a:rPr lang="es-CL" sz="2400" dirty="0"/>
              <a:t> </a:t>
            </a:r>
            <a:r>
              <a:rPr lang="es-CL" sz="2400" dirty="0" err="1"/>
              <a:t>projects</a:t>
            </a:r>
            <a:r>
              <a:rPr lang="es-CL" sz="2400" dirty="0"/>
              <a:t> </a:t>
            </a:r>
            <a:r>
              <a:rPr lang="es-CL" sz="2400" dirty="0" err="1"/>
              <a:t>presented</a:t>
            </a:r>
            <a:r>
              <a:rPr lang="es-CL" sz="2400" dirty="0"/>
              <a:t> </a:t>
            </a:r>
            <a:r>
              <a:rPr lang="es-CL" sz="2400" dirty="0" err="1"/>
              <a:t>by</a:t>
            </a:r>
            <a:r>
              <a:rPr lang="es-CL" sz="2400" dirty="0"/>
              <a:t> social-</a:t>
            </a:r>
            <a:r>
              <a:rPr lang="es-CL" sz="2400" dirty="0" err="1"/>
              <a:t>brokers</a:t>
            </a:r>
            <a:endParaRPr lang="es-CL" sz="2400" dirty="0"/>
          </a:p>
          <a:p>
            <a:r>
              <a:rPr lang="es-CL" sz="2400" dirty="0" err="1"/>
              <a:t>Leaders</a:t>
            </a:r>
            <a:r>
              <a:rPr lang="es-CL" sz="2400" dirty="0"/>
              <a:t> </a:t>
            </a:r>
            <a:r>
              <a:rPr lang="es-CL" sz="2400" dirty="0" err="1"/>
              <a:t>empower</a:t>
            </a:r>
            <a:r>
              <a:rPr lang="es-CL" sz="2400" dirty="0"/>
              <a:t> </a:t>
            </a:r>
            <a:r>
              <a:rPr lang="es-CL" sz="2400" dirty="0" err="1"/>
              <a:t>communities</a:t>
            </a:r>
            <a:r>
              <a:rPr lang="es-CL" sz="2400" dirty="0"/>
              <a:t> and </a:t>
            </a:r>
            <a:r>
              <a:rPr lang="es-CL" sz="2400" dirty="0" err="1"/>
              <a:t>communities</a:t>
            </a:r>
            <a:r>
              <a:rPr lang="es-CL" sz="2400" dirty="0"/>
              <a:t> </a:t>
            </a:r>
            <a:r>
              <a:rPr lang="es-CL" sz="2400" dirty="0" err="1"/>
              <a:t>empower</a:t>
            </a:r>
            <a:r>
              <a:rPr lang="es-CL" sz="2400" dirty="0"/>
              <a:t> </a:t>
            </a:r>
            <a:r>
              <a:rPr lang="es-CL" sz="2400" dirty="0" err="1"/>
              <a:t>leaders</a:t>
            </a:r>
            <a:r>
              <a:rPr lang="es-CL" sz="2400" dirty="0"/>
              <a:t> in </a:t>
            </a:r>
            <a:r>
              <a:rPr lang="es-CL" sz="2400" dirty="0" err="1"/>
              <a:t>the</a:t>
            </a:r>
            <a:r>
              <a:rPr lang="es-CL" sz="2400" dirty="0"/>
              <a:t> Marketplace</a:t>
            </a:r>
          </a:p>
          <a:p>
            <a:r>
              <a:rPr lang="es-CL" sz="2400" dirty="0" err="1"/>
              <a:t>Communities</a:t>
            </a:r>
            <a:r>
              <a:rPr lang="es-CL" sz="2400" dirty="0"/>
              <a:t> </a:t>
            </a:r>
            <a:r>
              <a:rPr lang="es-CL" sz="2400" dirty="0" err="1"/>
              <a:t>create</a:t>
            </a:r>
            <a:r>
              <a:rPr lang="es-CL" sz="2400" dirty="0"/>
              <a:t> </a:t>
            </a:r>
            <a:r>
              <a:rPr lang="es-CL" sz="2400" dirty="0" err="1"/>
              <a:t>projects</a:t>
            </a:r>
            <a:r>
              <a:rPr lang="es-CL" sz="2400" dirty="0"/>
              <a:t>, </a:t>
            </a:r>
            <a:r>
              <a:rPr lang="es-CL" sz="2400" dirty="0" err="1"/>
              <a:t>projects</a:t>
            </a:r>
            <a:r>
              <a:rPr lang="es-CL" sz="2400" dirty="0"/>
              <a:t> </a:t>
            </a:r>
            <a:r>
              <a:rPr lang="es-CL" sz="2400" dirty="0" err="1"/>
              <a:t>create</a:t>
            </a:r>
            <a:r>
              <a:rPr lang="es-CL" sz="2400" dirty="0"/>
              <a:t> </a:t>
            </a:r>
            <a:r>
              <a:rPr lang="es-CL" sz="2400" dirty="0" err="1"/>
              <a:t>jobs</a:t>
            </a:r>
            <a:r>
              <a:rPr lang="es-CL" sz="2400" dirty="0"/>
              <a:t>, </a:t>
            </a:r>
            <a:r>
              <a:rPr lang="es-CL" sz="2400" dirty="0" err="1"/>
              <a:t>the</a:t>
            </a:r>
            <a:r>
              <a:rPr lang="es-CL" sz="2400" dirty="0"/>
              <a:t> </a:t>
            </a:r>
            <a:r>
              <a:rPr lang="es-CL" sz="2400" dirty="0" err="1"/>
              <a:t>market</a:t>
            </a:r>
            <a:r>
              <a:rPr lang="es-CL" sz="2400" dirty="0"/>
              <a:t> </a:t>
            </a:r>
            <a:r>
              <a:rPr lang="es-CL" sz="2400" dirty="0" err="1"/>
              <a:t>creates</a:t>
            </a:r>
            <a:r>
              <a:rPr lang="es-CL" sz="2400" dirty="0"/>
              <a:t> </a:t>
            </a:r>
            <a:r>
              <a:rPr lang="es-CL" sz="2400" dirty="0" err="1"/>
              <a:t>knowledge</a:t>
            </a:r>
            <a:r>
              <a:rPr lang="es-CL" sz="2400" dirty="0"/>
              <a:t> and training </a:t>
            </a:r>
            <a:r>
              <a:rPr lang="es-CL" sz="2400" dirty="0" err="1"/>
              <a:t>skills</a:t>
            </a:r>
            <a:endParaRPr lang="es-CL" sz="2400" dirty="0"/>
          </a:p>
          <a:p>
            <a:r>
              <a:rPr lang="es-CL" sz="2400" dirty="0"/>
              <a:t>Global </a:t>
            </a:r>
            <a:r>
              <a:rPr lang="es-CL" sz="2400" dirty="0" err="1"/>
              <a:t>added</a:t>
            </a:r>
            <a:r>
              <a:rPr lang="es-CL" sz="2400" dirty="0"/>
              <a:t> </a:t>
            </a:r>
            <a:r>
              <a:rPr lang="es-CL" sz="2400" dirty="0" err="1"/>
              <a:t>value</a:t>
            </a:r>
            <a:r>
              <a:rPr lang="es-CL" sz="2400" dirty="0"/>
              <a:t> + social </a:t>
            </a:r>
            <a:r>
              <a:rPr lang="es-CL" sz="2400" dirty="0" err="1"/>
              <a:t>justice</a:t>
            </a:r>
            <a:endParaRPr lang="es-CL" sz="2400" dirty="0"/>
          </a:p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5023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30D61-2113-4D70-9B90-F82C015B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  <a:noFill/>
        </p:spPr>
        <p:txBody>
          <a:bodyPr vert="horz" anchor="ctr">
            <a:normAutofit/>
          </a:bodyPr>
          <a:lstStyle/>
          <a:p>
            <a:r>
              <a:rPr lang="es-CL" sz="2800" dirty="0">
                <a:solidFill>
                  <a:schemeClr val="accent2"/>
                </a:solidFill>
              </a:rPr>
              <a:t>3.5 Smart </a:t>
            </a:r>
            <a:r>
              <a:rPr lang="es-CL" sz="2800" dirty="0" err="1">
                <a:solidFill>
                  <a:schemeClr val="accent2"/>
                </a:solidFill>
              </a:rPr>
              <a:t>Republic</a:t>
            </a:r>
            <a:r>
              <a:rPr lang="es-CL" sz="2800" dirty="0">
                <a:solidFill>
                  <a:schemeClr val="accent2"/>
                </a:solidFill>
              </a:rPr>
              <a:t> </a:t>
            </a:r>
            <a:r>
              <a:rPr lang="es-CL" sz="2800" dirty="0" err="1">
                <a:solidFill>
                  <a:schemeClr val="accent2"/>
                </a:solidFill>
              </a:rPr>
              <a:t>Canvas</a:t>
            </a:r>
            <a:r>
              <a:rPr lang="es-CL" sz="2800" dirty="0">
                <a:solidFill>
                  <a:schemeClr val="accent2"/>
                </a:solidFill>
              </a:rPr>
              <a:t> </a:t>
            </a:r>
            <a:r>
              <a:rPr lang="es-CL" sz="2800" dirty="0" err="1">
                <a:solidFill>
                  <a:schemeClr val="accent2"/>
                </a:solidFill>
              </a:rPr>
              <a:t>Model</a:t>
            </a:r>
            <a:endParaRPr lang="es-CL" sz="2800" dirty="0">
              <a:solidFill>
                <a:schemeClr val="accent2"/>
              </a:solidFill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DD83D062-40DA-41FC-8273-C3BEC3B2B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810833"/>
              </p:ext>
            </p:extLst>
          </p:nvPr>
        </p:nvGraphicFramePr>
        <p:xfrm>
          <a:off x="28540" y="1285860"/>
          <a:ext cx="9115460" cy="5287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07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8E2F36-CB1E-4C14-90F5-5B0A33C4B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  <a:noFill/>
        </p:spPr>
        <p:txBody>
          <a:bodyPr vert="horz" anchor="ctr">
            <a:normAutofit/>
          </a:bodyPr>
          <a:lstStyle/>
          <a:p>
            <a:r>
              <a:rPr lang="es-CL" sz="2800" dirty="0">
                <a:solidFill>
                  <a:schemeClr val="accent2"/>
                </a:solidFill>
              </a:rPr>
              <a:t>4. SR </a:t>
            </a:r>
            <a:r>
              <a:rPr lang="es-CL" sz="2800" dirty="0" err="1">
                <a:solidFill>
                  <a:schemeClr val="accent2"/>
                </a:solidFill>
              </a:rPr>
              <a:t>Commercial</a:t>
            </a:r>
            <a:r>
              <a:rPr lang="es-CL" sz="2800" dirty="0">
                <a:solidFill>
                  <a:schemeClr val="accent2"/>
                </a:solidFill>
              </a:rPr>
              <a:t> &amp; </a:t>
            </a:r>
            <a:r>
              <a:rPr lang="es-CL" sz="2800" dirty="0" err="1">
                <a:solidFill>
                  <a:schemeClr val="accent2"/>
                </a:solidFill>
              </a:rPr>
              <a:t>Operational</a:t>
            </a:r>
            <a:r>
              <a:rPr lang="es-CL" sz="2800" dirty="0">
                <a:solidFill>
                  <a:schemeClr val="accent2"/>
                </a:solidFill>
              </a:rPr>
              <a:t> </a:t>
            </a:r>
            <a:r>
              <a:rPr lang="es-CL" sz="2800" dirty="0" err="1">
                <a:solidFill>
                  <a:schemeClr val="accent2"/>
                </a:solidFill>
              </a:rPr>
              <a:t>model</a:t>
            </a:r>
            <a:r>
              <a:rPr lang="es-CL" sz="2800" dirty="0">
                <a:solidFill>
                  <a:schemeClr val="accent2"/>
                </a:solidFill>
              </a:rPr>
              <a:t>: </a:t>
            </a:r>
            <a:r>
              <a:rPr lang="es-CL" sz="2800" dirty="0" err="1">
                <a:solidFill>
                  <a:schemeClr val="accent2"/>
                </a:solidFill>
              </a:rPr>
              <a:t>financial</a:t>
            </a:r>
            <a:r>
              <a:rPr lang="es-CL" sz="2800" dirty="0">
                <a:solidFill>
                  <a:schemeClr val="accent2"/>
                </a:solidFill>
              </a:rPr>
              <a:t> </a:t>
            </a:r>
            <a:r>
              <a:rPr lang="es-CL" sz="2800" dirty="0" err="1">
                <a:solidFill>
                  <a:schemeClr val="accent2"/>
                </a:solidFill>
              </a:rPr>
              <a:t>flows</a:t>
            </a:r>
            <a:r>
              <a:rPr lang="es-CL" sz="2800" dirty="0">
                <a:solidFill>
                  <a:schemeClr val="accent2"/>
                </a:solidFill>
              </a:rPr>
              <a:t> </a:t>
            </a:r>
            <a:r>
              <a:rPr lang="es-CL" sz="2800" dirty="0" err="1">
                <a:solidFill>
                  <a:schemeClr val="accent2"/>
                </a:solidFill>
              </a:rPr>
              <a:t>by</a:t>
            </a:r>
            <a:r>
              <a:rPr lang="es-CL" sz="2800" dirty="0">
                <a:solidFill>
                  <a:schemeClr val="accent2"/>
                </a:solidFill>
              </a:rPr>
              <a:t> </a:t>
            </a:r>
            <a:r>
              <a:rPr lang="es-CL" sz="2800" dirty="0" err="1">
                <a:solidFill>
                  <a:schemeClr val="accent2"/>
                </a:solidFill>
              </a:rPr>
              <a:t>service</a:t>
            </a:r>
            <a:endParaRPr lang="es-CL" sz="2800" dirty="0">
              <a:solidFill>
                <a:schemeClr val="accent2"/>
              </a:solidFill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E5CCD77A-FA5D-4319-A0F3-FA2F6FB03A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065097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974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AAD083-C19D-4B9F-97C2-6ED5F2C50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  <a:noFill/>
        </p:spPr>
        <p:txBody>
          <a:bodyPr vert="horz" anchor="ctr">
            <a:normAutofit/>
          </a:bodyPr>
          <a:lstStyle/>
          <a:p>
            <a:r>
              <a:rPr lang="es-CL" sz="2800" dirty="0">
                <a:solidFill>
                  <a:schemeClr val="accent2"/>
                </a:solidFill>
              </a:rPr>
              <a:t>4. SR-</a:t>
            </a:r>
            <a:r>
              <a:rPr lang="es-CL" sz="2800" dirty="0" err="1">
                <a:solidFill>
                  <a:schemeClr val="accent2"/>
                </a:solidFill>
              </a:rPr>
              <a:t>GreenApp</a:t>
            </a:r>
            <a:r>
              <a:rPr lang="es-CL" sz="2800" dirty="0">
                <a:solidFill>
                  <a:schemeClr val="accent2"/>
                </a:solidFill>
              </a:rPr>
              <a:t> </a:t>
            </a:r>
            <a:r>
              <a:rPr lang="es-CL" sz="2800" dirty="0" err="1">
                <a:solidFill>
                  <a:schemeClr val="accent2"/>
                </a:solidFill>
              </a:rPr>
              <a:t>franchising</a:t>
            </a:r>
            <a:r>
              <a:rPr lang="es-CL" sz="2800" dirty="0">
                <a:solidFill>
                  <a:schemeClr val="accent2"/>
                </a:solidFill>
              </a:rPr>
              <a:t> </a:t>
            </a:r>
            <a:r>
              <a:rPr lang="es-CL" sz="2800" dirty="0" err="1">
                <a:solidFill>
                  <a:schemeClr val="accent2"/>
                </a:solidFill>
              </a:rPr>
              <a:t>working</a:t>
            </a:r>
            <a:r>
              <a:rPr lang="es-CL" sz="2800" dirty="0">
                <a:solidFill>
                  <a:schemeClr val="accent2"/>
                </a:solidFill>
              </a:rPr>
              <a:t> </a:t>
            </a:r>
            <a:r>
              <a:rPr lang="es-CL" sz="2800" dirty="0" err="1">
                <a:solidFill>
                  <a:schemeClr val="accent2"/>
                </a:solidFill>
              </a:rPr>
              <a:t>groups</a:t>
            </a:r>
            <a:endParaRPr lang="es-CL" sz="28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D767A38-F2C4-49FF-B275-00450FE684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584422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4527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5D34E3-2FE8-41BA-9A08-B59627F7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842721" cy="1320800"/>
          </a:xfrm>
          <a:noFill/>
        </p:spPr>
        <p:txBody>
          <a:bodyPr vert="horz" anchor="ctr">
            <a:normAutofit/>
          </a:bodyPr>
          <a:lstStyle/>
          <a:p>
            <a:r>
              <a:rPr lang="es-CL" sz="2800" dirty="0">
                <a:solidFill>
                  <a:schemeClr val="accent2"/>
                </a:solidFill>
              </a:rPr>
              <a:t>5. Benchmarking </a:t>
            </a:r>
            <a:r>
              <a:rPr lang="es-CL" sz="2800" dirty="0" err="1">
                <a:solidFill>
                  <a:schemeClr val="accent2"/>
                </a:solidFill>
              </a:rPr>
              <a:t>existing</a:t>
            </a:r>
            <a:r>
              <a:rPr lang="es-CL" sz="2800" dirty="0">
                <a:solidFill>
                  <a:schemeClr val="accent2"/>
                </a:solidFill>
              </a:rPr>
              <a:t> </a:t>
            </a:r>
            <a:r>
              <a:rPr lang="es-CL" sz="2800" dirty="0" err="1">
                <a:solidFill>
                  <a:schemeClr val="accent2"/>
                </a:solidFill>
              </a:rPr>
              <a:t>major</a:t>
            </a:r>
            <a:r>
              <a:rPr lang="es-CL" sz="2800" dirty="0">
                <a:solidFill>
                  <a:schemeClr val="accent2"/>
                </a:solidFill>
              </a:rPr>
              <a:t> </a:t>
            </a:r>
            <a:r>
              <a:rPr lang="es-CL" sz="2800" dirty="0" err="1">
                <a:solidFill>
                  <a:schemeClr val="accent2"/>
                </a:solidFill>
              </a:rPr>
              <a:t>networks</a:t>
            </a:r>
            <a:br>
              <a:rPr lang="es-CL" sz="2300" dirty="0">
                <a:solidFill>
                  <a:schemeClr val="accent2"/>
                </a:solidFill>
              </a:rPr>
            </a:br>
            <a:endParaRPr lang="es-CL" sz="2300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ABA496-8C1D-4A43-974D-68CE42556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000" b="1" dirty="0"/>
              <a:t>4 </a:t>
            </a:r>
            <a:r>
              <a:rPr lang="es-CL" sz="2000" b="1" dirty="0" err="1"/>
              <a:t>broad</a:t>
            </a:r>
            <a:r>
              <a:rPr lang="es-CL" sz="2000" b="1" dirty="0"/>
              <a:t> social </a:t>
            </a:r>
            <a:r>
              <a:rPr lang="es-CL" sz="2000" b="1" dirty="0" err="1"/>
              <a:t>network</a:t>
            </a:r>
            <a:r>
              <a:rPr lang="es-CL" sz="2000" b="1" dirty="0"/>
              <a:t> </a:t>
            </a:r>
            <a:r>
              <a:rPr lang="es-CL" sz="2000" b="1" dirty="0" err="1"/>
              <a:t>models</a:t>
            </a:r>
            <a:r>
              <a:rPr lang="es-CL" sz="2000" b="1" dirty="0"/>
              <a:t>:</a:t>
            </a:r>
          </a:p>
          <a:p>
            <a:endParaRPr lang="es-CL" sz="2000" b="1" dirty="0"/>
          </a:p>
          <a:p>
            <a:pPr lvl="1"/>
            <a:r>
              <a:rPr lang="es-CL" sz="2000" b="1" dirty="0">
                <a:solidFill>
                  <a:schemeClr val="tx2"/>
                </a:solidFill>
              </a:rPr>
              <a:t>USA Silicon Valley &amp; </a:t>
            </a:r>
            <a:r>
              <a:rPr lang="es-CL" sz="2000" b="1" dirty="0" err="1">
                <a:solidFill>
                  <a:schemeClr val="tx2"/>
                </a:solidFill>
              </a:rPr>
              <a:t>GAFAs</a:t>
            </a:r>
            <a:r>
              <a:rPr lang="es-CL" sz="2000" b="1" dirty="0">
                <a:solidFill>
                  <a:schemeClr val="tx2"/>
                </a:solidFill>
              </a:rPr>
              <a:t> (IOA </a:t>
            </a:r>
            <a:r>
              <a:rPr lang="es-CL" sz="2000" b="1" dirty="0" err="1">
                <a:solidFill>
                  <a:schemeClr val="tx2"/>
                </a:solidFill>
              </a:rPr>
              <a:t>by</a:t>
            </a:r>
            <a:r>
              <a:rPr lang="es-CL" sz="2000" b="1" dirty="0">
                <a:solidFill>
                  <a:schemeClr val="tx2"/>
                </a:solidFill>
              </a:rPr>
              <a:t> default)</a:t>
            </a:r>
          </a:p>
          <a:p>
            <a:pPr lvl="1"/>
            <a:r>
              <a:rPr lang="es-CL" sz="2000" b="1" dirty="0">
                <a:solidFill>
                  <a:schemeClr val="tx2"/>
                </a:solidFill>
              </a:rPr>
              <a:t>India (in </a:t>
            </a:r>
            <a:r>
              <a:rPr lang="es-CL" sz="2000" b="1" dirty="0" err="1">
                <a:solidFill>
                  <a:schemeClr val="tx2"/>
                </a:solidFill>
              </a:rPr>
              <a:t>development</a:t>
            </a:r>
            <a:r>
              <a:rPr lang="es-CL" sz="2000" b="1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s-CL" sz="2000" b="1" dirty="0">
                <a:solidFill>
                  <a:schemeClr val="tx2"/>
                </a:solidFill>
              </a:rPr>
              <a:t>China (</a:t>
            </a:r>
            <a:r>
              <a:rPr lang="es-CL" sz="2000" b="1" dirty="0" err="1">
                <a:solidFill>
                  <a:schemeClr val="tx2"/>
                </a:solidFill>
              </a:rPr>
              <a:t>state</a:t>
            </a:r>
            <a:r>
              <a:rPr lang="es-CL" sz="2000" b="1" dirty="0">
                <a:solidFill>
                  <a:schemeClr val="tx2"/>
                </a:solidFill>
              </a:rPr>
              <a:t> </a:t>
            </a:r>
            <a:r>
              <a:rPr lang="es-CL" sz="2000" b="1" dirty="0" err="1">
                <a:solidFill>
                  <a:schemeClr val="tx2"/>
                </a:solidFill>
              </a:rPr>
              <a:t>regulated</a:t>
            </a:r>
            <a:r>
              <a:rPr lang="es-CL" sz="2000" b="1" dirty="0">
                <a:solidFill>
                  <a:schemeClr val="tx2"/>
                </a:solidFill>
              </a:rPr>
              <a:t> &amp; </a:t>
            </a:r>
            <a:r>
              <a:rPr lang="es-CL" sz="2000" b="1" dirty="0" err="1">
                <a:solidFill>
                  <a:schemeClr val="tx2"/>
                </a:solidFill>
              </a:rPr>
              <a:t>monopoly</a:t>
            </a:r>
            <a:r>
              <a:rPr lang="es-CL" sz="2000" b="1" dirty="0">
                <a:solidFill>
                  <a:schemeClr val="tx2"/>
                </a:solidFill>
              </a:rPr>
              <a:t>)</a:t>
            </a:r>
          </a:p>
          <a:p>
            <a:pPr lvl="1"/>
            <a:endParaRPr lang="es-CL" sz="2000" b="1" dirty="0">
              <a:solidFill>
                <a:schemeClr val="tx2"/>
              </a:solidFill>
            </a:endParaRPr>
          </a:p>
          <a:p>
            <a:pPr lvl="1"/>
            <a:r>
              <a:rPr lang="es-CL" sz="2000" b="1" dirty="0">
                <a:solidFill>
                  <a:schemeClr val="tx2"/>
                </a:solidFill>
              </a:rPr>
              <a:t>New IOA </a:t>
            </a:r>
            <a:r>
              <a:rPr lang="es-CL" sz="2000" b="1" dirty="0" err="1">
                <a:solidFill>
                  <a:schemeClr val="tx2"/>
                </a:solidFill>
              </a:rPr>
              <a:t>Agreement</a:t>
            </a:r>
            <a:r>
              <a:rPr lang="es-CL" sz="2000" b="1" dirty="0">
                <a:solidFill>
                  <a:schemeClr val="tx2"/>
                </a:solidFill>
              </a:rPr>
              <a:t> </a:t>
            </a:r>
            <a:r>
              <a:rPr lang="es-CL" sz="2000" b="1" dirty="0" err="1">
                <a:solidFill>
                  <a:schemeClr val="tx2"/>
                </a:solidFill>
              </a:rPr>
              <a:t>Models</a:t>
            </a:r>
            <a:r>
              <a:rPr lang="es-CL" sz="2000" b="1" dirty="0">
                <a:solidFill>
                  <a:schemeClr val="tx2"/>
                </a:solidFill>
              </a:rPr>
              <a:t> (</a:t>
            </a:r>
            <a:r>
              <a:rPr lang="es-CL" sz="2000" b="1" dirty="0" err="1">
                <a:solidFill>
                  <a:schemeClr val="tx2"/>
                </a:solidFill>
              </a:rPr>
              <a:t>direct</a:t>
            </a:r>
            <a:r>
              <a:rPr lang="es-CL" sz="2000" b="1" dirty="0">
                <a:solidFill>
                  <a:schemeClr val="tx2"/>
                </a:solidFill>
              </a:rPr>
              <a:t> IOA)</a:t>
            </a:r>
          </a:p>
          <a:p>
            <a:pPr lvl="2"/>
            <a:r>
              <a:rPr lang="es-CL" sz="2000" b="1" dirty="0" err="1">
                <a:solidFill>
                  <a:schemeClr val="tx2"/>
                </a:solidFill>
              </a:rPr>
              <a:t>French</a:t>
            </a:r>
            <a:r>
              <a:rPr lang="es-CL" sz="2000" b="1" dirty="0">
                <a:solidFill>
                  <a:schemeClr val="tx2"/>
                </a:solidFill>
              </a:rPr>
              <a:t> </a:t>
            </a:r>
            <a:r>
              <a:rPr lang="es-CL" sz="2000" b="1" dirty="0" err="1">
                <a:solidFill>
                  <a:schemeClr val="tx2"/>
                </a:solidFill>
              </a:rPr>
              <a:t>Model</a:t>
            </a:r>
            <a:r>
              <a:rPr lang="es-CL" sz="2000" b="1" dirty="0">
                <a:solidFill>
                  <a:schemeClr val="tx2"/>
                </a:solidFill>
              </a:rPr>
              <a:t> – (in </a:t>
            </a:r>
            <a:r>
              <a:rPr lang="es-CL" sz="2000" b="1" dirty="0" err="1">
                <a:solidFill>
                  <a:schemeClr val="tx2"/>
                </a:solidFill>
              </a:rPr>
              <a:t>development</a:t>
            </a:r>
            <a:r>
              <a:rPr lang="es-CL" sz="2000" b="1" dirty="0">
                <a:solidFill>
                  <a:schemeClr val="tx2"/>
                </a:solidFill>
              </a:rPr>
              <a:t>)/</a:t>
            </a:r>
          </a:p>
          <a:p>
            <a:pPr lvl="2"/>
            <a:r>
              <a:rPr lang="es-CL" sz="2000" b="1" dirty="0">
                <a:solidFill>
                  <a:schemeClr val="tx2"/>
                </a:solidFill>
              </a:rPr>
              <a:t>Swiss </a:t>
            </a:r>
            <a:r>
              <a:rPr lang="es-CL" sz="2000" b="1" dirty="0" err="1">
                <a:solidFill>
                  <a:schemeClr val="tx2"/>
                </a:solidFill>
              </a:rPr>
              <a:t>Canton</a:t>
            </a:r>
            <a:r>
              <a:rPr lang="es-CL" sz="2000" b="1" dirty="0">
                <a:solidFill>
                  <a:schemeClr val="tx2"/>
                </a:solidFill>
              </a:rPr>
              <a:t> </a:t>
            </a:r>
            <a:r>
              <a:rPr lang="es-CL" sz="2000" b="1" dirty="0" err="1">
                <a:solidFill>
                  <a:schemeClr val="tx2"/>
                </a:solidFill>
              </a:rPr>
              <a:t>Model</a:t>
            </a:r>
            <a:r>
              <a:rPr lang="es-CL" sz="2000" b="1" dirty="0">
                <a:solidFill>
                  <a:schemeClr val="tx2"/>
                </a:solidFill>
              </a:rPr>
              <a:t> (in </a:t>
            </a:r>
            <a:r>
              <a:rPr lang="es-CL" sz="2000" b="1" dirty="0" err="1">
                <a:solidFill>
                  <a:schemeClr val="tx2"/>
                </a:solidFill>
              </a:rPr>
              <a:t>development</a:t>
            </a:r>
            <a:r>
              <a:rPr lang="es-CL" sz="2000" b="1" dirty="0">
                <a:solidFill>
                  <a:schemeClr val="tx2"/>
                </a:solidFill>
              </a:rPr>
              <a:t>)/</a:t>
            </a:r>
          </a:p>
          <a:p>
            <a:pPr lvl="2"/>
            <a:r>
              <a:rPr lang="es-CL" sz="2000" b="1" dirty="0">
                <a:solidFill>
                  <a:schemeClr val="tx2"/>
                </a:solidFill>
              </a:rPr>
              <a:t>Estonia &amp; </a:t>
            </a:r>
            <a:r>
              <a:rPr lang="es-CL" sz="2000" b="1" dirty="0" err="1">
                <a:solidFill>
                  <a:schemeClr val="tx2"/>
                </a:solidFill>
              </a:rPr>
              <a:t>Finland</a:t>
            </a:r>
            <a:r>
              <a:rPr lang="es-CL" sz="2000" b="1" dirty="0">
                <a:solidFill>
                  <a:schemeClr val="tx2"/>
                </a:solidFill>
              </a:rPr>
              <a:t> - free </a:t>
            </a:r>
            <a:r>
              <a:rPr lang="es-CL" sz="2000" b="1" dirty="0" err="1">
                <a:solidFill>
                  <a:schemeClr val="tx2"/>
                </a:solidFill>
              </a:rPr>
              <a:t>interoperability</a:t>
            </a:r>
            <a:r>
              <a:rPr lang="es-CL" sz="2000" b="1" dirty="0">
                <a:solidFill>
                  <a:schemeClr val="tx2"/>
                </a:solidFill>
              </a:rPr>
              <a:t> (</a:t>
            </a:r>
            <a:r>
              <a:rPr lang="es-CL" sz="2000" b="1" dirty="0" err="1">
                <a:solidFill>
                  <a:schemeClr val="tx2"/>
                </a:solidFill>
              </a:rPr>
              <a:t>ongoing</a:t>
            </a:r>
            <a:r>
              <a:rPr lang="es-CL" sz="2000" b="1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s-CL" sz="2000" b="1" dirty="0" err="1">
                <a:solidFill>
                  <a:schemeClr val="tx2"/>
                </a:solidFill>
              </a:rPr>
              <a:t>Other</a:t>
            </a:r>
            <a:r>
              <a:rPr lang="es-CL" sz="2000" b="1" dirty="0">
                <a:solidFill>
                  <a:schemeClr val="tx2"/>
                </a:solidFill>
              </a:rPr>
              <a:t>, </a:t>
            </a:r>
            <a:r>
              <a:rPr lang="es-CL" sz="2000" b="1" dirty="0" err="1">
                <a:solidFill>
                  <a:schemeClr val="tx2"/>
                </a:solidFill>
              </a:rPr>
              <a:t>Alternative</a:t>
            </a:r>
            <a:r>
              <a:rPr lang="es-CL" sz="2000" b="1" dirty="0">
                <a:solidFill>
                  <a:schemeClr val="tx2"/>
                </a:solidFill>
              </a:rPr>
              <a:t> Open-</a:t>
            </a:r>
            <a:r>
              <a:rPr lang="es-CL" sz="2000" b="1" dirty="0" err="1">
                <a:solidFill>
                  <a:schemeClr val="tx2"/>
                </a:solidFill>
              </a:rPr>
              <a:t>source</a:t>
            </a:r>
            <a:r>
              <a:rPr lang="es-CL" sz="2000" b="1" dirty="0">
                <a:solidFill>
                  <a:schemeClr val="tx2"/>
                </a:solidFill>
              </a:rPr>
              <a:t>; </a:t>
            </a:r>
          </a:p>
          <a:p>
            <a:pPr lvl="2"/>
            <a:endParaRPr lang="es-C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301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952E1-8EBD-4B25-9FF4-B63A8BC9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  <a:noFill/>
        </p:spPr>
        <p:txBody>
          <a:bodyPr>
            <a:normAutofit/>
          </a:bodyPr>
          <a:lstStyle/>
          <a:p>
            <a:pPr algn="l"/>
            <a:r>
              <a:rPr lang="es-CL" sz="3200" dirty="0" err="1">
                <a:solidFill>
                  <a:schemeClr val="accent2"/>
                </a:solidFill>
              </a:rPr>
              <a:t>Index</a:t>
            </a:r>
            <a:br>
              <a:rPr lang="es-CL" sz="3600" dirty="0">
                <a:solidFill>
                  <a:schemeClr val="bg1"/>
                </a:solidFill>
              </a:rPr>
            </a:br>
            <a:r>
              <a:rPr lang="es-CL" sz="3600" dirty="0">
                <a:solidFill>
                  <a:schemeClr val="bg1"/>
                </a:solidFill>
              </a:rPr>
              <a:t> 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727DB7-E113-414E-84CA-154A6DBAC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L" dirty="0" err="1"/>
              <a:t>Breaking</a:t>
            </a:r>
            <a:r>
              <a:rPr lang="es-CL" dirty="0"/>
              <a:t> </a:t>
            </a:r>
            <a:r>
              <a:rPr lang="es-CL" dirty="0" err="1"/>
              <a:t>news</a:t>
            </a:r>
            <a:r>
              <a:rPr lang="es-CL" dirty="0"/>
              <a:t>…</a:t>
            </a:r>
          </a:p>
          <a:p>
            <a:pPr marL="0" indent="0">
              <a:buNone/>
            </a:pPr>
            <a:endParaRPr lang="es-CL" dirty="0"/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es-CL" dirty="0">
                <a:solidFill>
                  <a:schemeClr val="accent1"/>
                </a:solidFill>
              </a:rPr>
              <a:t>Project </a:t>
            </a:r>
            <a:r>
              <a:rPr lang="es-CL" dirty="0" err="1">
                <a:solidFill>
                  <a:schemeClr val="accent1"/>
                </a:solidFill>
              </a:rPr>
              <a:t>Vision</a:t>
            </a:r>
            <a:r>
              <a:rPr lang="es-CL" dirty="0">
                <a:solidFill>
                  <a:schemeClr val="accent1"/>
                </a:solidFill>
              </a:rPr>
              <a:t>/</a:t>
            </a:r>
            <a:r>
              <a:rPr lang="es-CL" dirty="0" err="1">
                <a:solidFill>
                  <a:schemeClr val="accent1"/>
                </a:solidFill>
              </a:rPr>
              <a:t>Mission</a:t>
            </a:r>
            <a:r>
              <a:rPr lang="es-CL" dirty="0">
                <a:solidFill>
                  <a:schemeClr val="accent1"/>
                </a:solidFill>
              </a:rPr>
              <a:t> </a:t>
            </a:r>
            <a:r>
              <a:rPr lang="es-CL" dirty="0"/>
              <a:t>: The Mega- Shift!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es-CL" dirty="0">
                <a:solidFill>
                  <a:schemeClr val="accent1"/>
                </a:solidFill>
              </a:rPr>
              <a:t>A new </a:t>
            </a:r>
            <a:r>
              <a:rPr lang="es-CL" dirty="0" err="1">
                <a:solidFill>
                  <a:schemeClr val="accent1"/>
                </a:solidFill>
              </a:rPr>
              <a:t>approach</a:t>
            </a:r>
            <a:r>
              <a:rPr lang="es-CL" dirty="0"/>
              <a:t>: </a:t>
            </a:r>
            <a:r>
              <a:rPr lang="es-CL" dirty="0" err="1"/>
              <a:t>Regenerative</a:t>
            </a:r>
            <a:r>
              <a:rPr lang="es-CL" dirty="0"/>
              <a:t> </a:t>
            </a:r>
            <a:r>
              <a:rPr lang="es-CL" dirty="0" err="1"/>
              <a:t>Economics</a:t>
            </a:r>
            <a:r>
              <a:rPr lang="es-CL" dirty="0"/>
              <a:t> &amp; </a:t>
            </a:r>
            <a:r>
              <a:rPr lang="es-CL" dirty="0" err="1"/>
              <a:t>networks</a:t>
            </a:r>
            <a:endParaRPr lang="es-CL" dirty="0"/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es-CL" dirty="0">
                <a:solidFill>
                  <a:schemeClr val="accent1"/>
                </a:solidFill>
              </a:rPr>
              <a:t>A new </a:t>
            </a:r>
            <a:r>
              <a:rPr lang="es-CL" dirty="0" err="1">
                <a:solidFill>
                  <a:schemeClr val="accent1"/>
                </a:solidFill>
              </a:rPr>
              <a:t>model</a:t>
            </a:r>
            <a:r>
              <a:rPr lang="es-CL" dirty="0"/>
              <a:t>: N2N &amp; Network </a:t>
            </a:r>
            <a:r>
              <a:rPr lang="es-CL" dirty="0" err="1"/>
              <a:t>Interoperability</a:t>
            </a:r>
            <a:r>
              <a:rPr lang="es-CL" dirty="0"/>
              <a:t> and </a:t>
            </a:r>
            <a:r>
              <a:rPr lang="es-CL" dirty="0" err="1"/>
              <a:t>the</a:t>
            </a:r>
            <a:r>
              <a:rPr lang="es-CL" dirty="0"/>
              <a:t> SR </a:t>
            </a:r>
            <a:r>
              <a:rPr lang="es-CL" dirty="0" err="1"/>
              <a:t>platform</a:t>
            </a:r>
            <a:r>
              <a:rPr lang="es-CL" dirty="0"/>
              <a:t>: </a:t>
            </a:r>
            <a:r>
              <a:rPr lang="es-CL" dirty="0" err="1"/>
              <a:t>community</a:t>
            </a:r>
            <a:r>
              <a:rPr lang="es-CL" dirty="0"/>
              <a:t> </a:t>
            </a:r>
            <a:r>
              <a:rPr lang="es-CL" dirty="0" err="1"/>
              <a:t>strategic</a:t>
            </a:r>
            <a:r>
              <a:rPr lang="es-CL" dirty="0"/>
              <a:t> </a:t>
            </a:r>
            <a:r>
              <a:rPr lang="es-CL" dirty="0" err="1"/>
              <a:t>services</a:t>
            </a:r>
            <a:endParaRPr lang="es-CL" dirty="0"/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es-CL" dirty="0">
                <a:solidFill>
                  <a:schemeClr val="accent1"/>
                </a:solidFill>
              </a:rPr>
              <a:t>A global </a:t>
            </a:r>
            <a:r>
              <a:rPr lang="es-CL" dirty="0" err="1">
                <a:solidFill>
                  <a:schemeClr val="accent1"/>
                </a:solidFill>
              </a:rPr>
              <a:t>platform</a:t>
            </a:r>
            <a:r>
              <a:rPr lang="es-CL" dirty="0">
                <a:solidFill>
                  <a:schemeClr val="accent1"/>
                </a:solidFill>
              </a:rPr>
              <a:t>: </a:t>
            </a:r>
            <a:r>
              <a:rPr lang="es-CL" dirty="0" err="1"/>
              <a:t>Commercial</a:t>
            </a:r>
            <a:r>
              <a:rPr lang="es-CL" dirty="0"/>
              <a:t> </a:t>
            </a:r>
            <a:r>
              <a:rPr lang="es-CL" dirty="0" err="1"/>
              <a:t>Services</a:t>
            </a:r>
            <a:r>
              <a:rPr lang="es-CL" dirty="0"/>
              <a:t>, </a:t>
            </a:r>
            <a:r>
              <a:rPr lang="es-CL" dirty="0" err="1"/>
              <a:t>Financial</a:t>
            </a:r>
            <a:r>
              <a:rPr lang="es-CL" dirty="0"/>
              <a:t>, </a:t>
            </a:r>
            <a:r>
              <a:rPr lang="es-CL" dirty="0" err="1"/>
              <a:t>Operational</a:t>
            </a:r>
            <a:r>
              <a:rPr lang="es-CL" dirty="0"/>
              <a:t> </a:t>
            </a:r>
            <a:r>
              <a:rPr lang="es-CL" dirty="0" err="1"/>
              <a:t>Model</a:t>
            </a:r>
            <a:endParaRPr lang="es-CL" dirty="0"/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es-CL" dirty="0" err="1">
                <a:solidFill>
                  <a:schemeClr val="accent1"/>
                </a:solidFill>
              </a:rPr>
              <a:t>Benchmark</a:t>
            </a:r>
            <a:r>
              <a:rPr lang="es-CL" dirty="0"/>
              <a:t> of social </a:t>
            </a:r>
            <a:r>
              <a:rPr lang="es-CL" dirty="0" err="1"/>
              <a:t>networks</a:t>
            </a:r>
            <a:r>
              <a:rPr lang="es-CL" dirty="0"/>
              <a:t> (GAFA)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es-CL" dirty="0">
                <a:solidFill>
                  <a:schemeClr val="accent1"/>
                </a:solidFill>
              </a:rPr>
              <a:t>Agenda</a:t>
            </a:r>
            <a:r>
              <a:rPr lang="es-CL" dirty="0"/>
              <a:t> </a:t>
            </a:r>
            <a:r>
              <a:rPr lang="es-CL" dirty="0" err="1"/>
              <a:t>for</a:t>
            </a:r>
            <a:r>
              <a:rPr lang="es-CL" dirty="0"/>
              <a:t> a 4y Business Plan: 2019-2022</a:t>
            </a:r>
          </a:p>
          <a:p>
            <a:pPr marL="514350" indent="-514350">
              <a:buNone/>
            </a:pPr>
            <a:endParaRPr lang="es-CL" dirty="0"/>
          </a:p>
          <a:p>
            <a:pPr marL="514350" indent="-514350">
              <a:buNone/>
            </a:pPr>
            <a:r>
              <a:rPr lang="es-CL" dirty="0" err="1"/>
              <a:t>Conclusion</a:t>
            </a:r>
            <a:endParaRPr lang="es-CL" dirty="0"/>
          </a:p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6514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5D34E3-2FE8-41BA-9A08-B59627F7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698705" cy="1320800"/>
          </a:xfrm>
          <a:noFill/>
        </p:spPr>
        <p:txBody>
          <a:bodyPr vert="horz" anchor="ctr">
            <a:normAutofit/>
          </a:bodyPr>
          <a:lstStyle/>
          <a:p>
            <a:r>
              <a:rPr lang="es-CL" sz="2800" dirty="0">
                <a:solidFill>
                  <a:schemeClr val="accent2"/>
                </a:solidFill>
              </a:rPr>
              <a:t>5.2 Benchmarking: </a:t>
            </a:r>
            <a:r>
              <a:rPr lang="es-CL" sz="2800" dirty="0" err="1">
                <a:solidFill>
                  <a:schemeClr val="accent2"/>
                </a:solidFill>
              </a:rPr>
              <a:t>Comparative</a:t>
            </a:r>
            <a:r>
              <a:rPr lang="es-CL" sz="2800" dirty="0">
                <a:solidFill>
                  <a:schemeClr val="accent2"/>
                </a:solidFill>
              </a:rPr>
              <a:t> GAFA </a:t>
            </a:r>
            <a:r>
              <a:rPr lang="es-CL" sz="2800" dirty="0" err="1">
                <a:solidFill>
                  <a:schemeClr val="accent2"/>
                </a:solidFill>
              </a:rPr>
              <a:t>indicators</a:t>
            </a:r>
            <a:endParaRPr lang="es-CL" sz="2800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ABA496-8C1D-4A43-974D-68CE42556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L" sz="2000" b="1" dirty="0"/>
              <a:t>The </a:t>
            </a:r>
            <a:r>
              <a:rPr lang="es-CL" sz="2000" b="1" dirty="0" err="1"/>
              <a:t>GAFAs</a:t>
            </a:r>
            <a:r>
              <a:rPr lang="es-CL" sz="2000" b="1" dirty="0"/>
              <a:t>: </a:t>
            </a:r>
            <a:r>
              <a:rPr lang="fr-FR" sz="2000" b="1" dirty="0" err="1"/>
              <a:t>Customers</a:t>
            </a:r>
            <a:r>
              <a:rPr lang="fr-FR" sz="2000" b="1" dirty="0"/>
              <a:t>/</a:t>
            </a:r>
            <a:r>
              <a:rPr lang="fr-FR" sz="2000" b="1" dirty="0" err="1"/>
              <a:t>Registered</a:t>
            </a:r>
            <a:r>
              <a:rPr lang="fr-FR" sz="2000" b="1" dirty="0"/>
              <a:t> </a:t>
            </a:r>
            <a:r>
              <a:rPr lang="fr-FR" sz="2000" b="1" dirty="0" err="1"/>
              <a:t>Users</a:t>
            </a:r>
            <a:endParaRPr lang="fr-FR" sz="2000" b="1" dirty="0"/>
          </a:p>
          <a:p>
            <a:pPr>
              <a:buNone/>
            </a:pPr>
            <a:endParaRPr lang="fr-FR" sz="2000" b="1" dirty="0"/>
          </a:p>
          <a:p>
            <a:pPr lvl="1"/>
            <a:r>
              <a:rPr lang="fr-FR" sz="2000" b="1" dirty="0"/>
              <a:t>2.2 billion</a:t>
            </a:r>
            <a:r>
              <a:rPr lang="fr-FR" sz="2000" dirty="0"/>
              <a:t> for </a:t>
            </a:r>
            <a:r>
              <a:rPr lang="fr-FR" sz="2000" u="sng" dirty="0" err="1">
                <a:hlinkClick r:id="rId2" tooltip="Facebook"/>
              </a:rPr>
              <a:t>Facebook</a:t>
            </a:r>
            <a:r>
              <a:rPr lang="fr-FR" sz="2000" dirty="0"/>
              <a:t> </a:t>
            </a:r>
          </a:p>
          <a:p>
            <a:pPr lvl="1"/>
            <a:endParaRPr lang="es-CL" sz="2000" dirty="0"/>
          </a:p>
          <a:p>
            <a:pPr lvl="1"/>
            <a:r>
              <a:rPr lang="fr-FR" sz="2000" b="1" dirty="0"/>
              <a:t>500 million</a:t>
            </a:r>
            <a:r>
              <a:rPr lang="fr-FR" sz="2000" dirty="0"/>
              <a:t> for </a:t>
            </a:r>
            <a:r>
              <a:rPr lang="fr-FR" sz="2000" u="sng" dirty="0" err="1">
                <a:hlinkClick r:id="rId3" tooltip="GMail"/>
              </a:rPr>
              <a:t>GMail</a:t>
            </a:r>
            <a:r>
              <a:rPr lang="fr-FR" sz="2000" dirty="0"/>
              <a:t> </a:t>
            </a:r>
            <a:endParaRPr lang="es-CL" sz="2000" dirty="0"/>
          </a:p>
          <a:p>
            <a:pPr lvl="1"/>
            <a:r>
              <a:rPr lang="fr-FR" sz="2000" b="1" dirty="0"/>
              <a:t>500 million</a:t>
            </a:r>
            <a:r>
              <a:rPr lang="fr-FR" sz="2000" dirty="0"/>
              <a:t> for </a:t>
            </a:r>
            <a:r>
              <a:rPr lang="fr-FR" sz="2000" u="sng" dirty="0">
                <a:hlinkClick r:id="rId4" tooltip="Twitter"/>
              </a:rPr>
              <a:t>Twitter</a:t>
            </a:r>
            <a:r>
              <a:rPr lang="fr-FR" sz="2000" dirty="0"/>
              <a:t> </a:t>
            </a:r>
            <a:endParaRPr lang="es-CL" sz="2000" dirty="0"/>
          </a:p>
          <a:p>
            <a:pPr lvl="1"/>
            <a:r>
              <a:rPr lang="fr-FR" sz="2000" b="1" dirty="0"/>
              <a:t>301 million</a:t>
            </a:r>
            <a:r>
              <a:rPr lang="fr-FR" sz="2000" dirty="0"/>
              <a:t> for </a:t>
            </a:r>
            <a:r>
              <a:rPr lang="fr-FR" sz="2000" u="sng" dirty="0">
                <a:hlinkClick r:id="rId5" tooltip="Yahoo! Mail"/>
              </a:rPr>
              <a:t>Yahoo! Mail</a:t>
            </a:r>
            <a:endParaRPr lang="es-CL" sz="2000" dirty="0"/>
          </a:p>
          <a:p>
            <a:pPr lvl="1"/>
            <a:r>
              <a:rPr lang="fr-FR" sz="2000" b="1" dirty="0"/>
              <a:t>200 million</a:t>
            </a:r>
            <a:r>
              <a:rPr lang="fr-FR" sz="2000" dirty="0"/>
              <a:t> for </a:t>
            </a:r>
            <a:r>
              <a:rPr lang="fr-FR" sz="2000" u="sng" dirty="0" err="1">
                <a:hlinkClick r:id="rId6" tooltip="LinkedIn"/>
              </a:rPr>
              <a:t>LinkedIn</a:t>
            </a:r>
            <a:endParaRPr lang="fr-FR" sz="2000" u="sng" dirty="0"/>
          </a:p>
          <a:p>
            <a:pPr lvl="1"/>
            <a:endParaRPr lang="es-CL" sz="2000" dirty="0"/>
          </a:p>
          <a:p>
            <a:pPr lvl="1"/>
            <a:r>
              <a:rPr lang="fr-FR" sz="2000" b="1" dirty="0"/>
              <a:t>121 million</a:t>
            </a:r>
            <a:r>
              <a:rPr lang="fr-FR" sz="2000" dirty="0"/>
              <a:t> for </a:t>
            </a:r>
            <a:r>
              <a:rPr lang="fr-FR" sz="2000" u="sng" dirty="0">
                <a:hlinkClick r:id="rId7" tooltip="Amazon"/>
              </a:rPr>
              <a:t>Amazon</a:t>
            </a:r>
            <a:endParaRPr lang="fr-FR" sz="2000" dirty="0"/>
          </a:p>
          <a:p>
            <a:pPr lvl="1"/>
            <a:r>
              <a:rPr lang="fr-FR" sz="2000" b="1" dirty="0"/>
              <a:t>60 million </a:t>
            </a:r>
            <a:r>
              <a:rPr lang="fr-FR" sz="2000" dirty="0"/>
              <a:t>for </a:t>
            </a:r>
            <a:r>
              <a:rPr lang="fr-FR" sz="2000" u="sng" dirty="0" err="1">
                <a:solidFill>
                  <a:schemeClr val="accent1"/>
                </a:solidFill>
              </a:rPr>
              <a:t>Qwant</a:t>
            </a:r>
            <a:endParaRPr lang="es-CL" sz="2000" u="sng" dirty="0">
              <a:solidFill>
                <a:schemeClr val="accent1"/>
              </a:solidFill>
            </a:endParaRPr>
          </a:p>
          <a:p>
            <a:endParaRPr lang="es-C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7036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E8F1E0-F884-4562-A391-44036EB4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2" y="428604"/>
            <a:ext cx="8784976" cy="1143000"/>
          </a:xfrm>
          <a:noFill/>
        </p:spPr>
        <p:txBody>
          <a:bodyPr vert="horz" anchor="ctr">
            <a:normAutofit/>
          </a:bodyPr>
          <a:lstStyle/>
          <a:p>
            <a:r>
              <a:rPr lang="es-CL" sz="2800" dirty="0">
                <a:solidFill>
                  <a:schemeClr val="accent2"/>
                </a:solidFill>
              </a:rPr>
              <a:t>5.3 A </a:t>
            </a:r>
            <a:r>
              <a:rPr lang="es-CL" sz="2800" dirty="0" err="1">
                <a:solidFill>
                  <a:schemeClr val="accent2"/>
                </a:solidFill>
              </a:rPr>
              <a:t>Paradoxical</a:t>
            </a:r>
            <a:r>
              <a:rPr lang="es-CL" sz="2800" dirty="0">
                <a:solidFill>
                  <a:schemeClr val="accent2"/>
                </a:solidFill>
              </a:rPr>
              <a:t> </a:t>
            </a:r>
            <a:r>
              <a:rPr lang="es-CL" sz="2800" dirty="0" err="1">
                <a:solidFill>
                  <a:schemeClr val="accent2"/>
                </a:solidFill>
              </a:rPr>
              <a:t>Success</a:t>
            </a:r>
            <a:r>
              <a:rPr lang="es-CL" sz="2800" dirty="0">
                <a:solidFill>
                  <a:schemeClr val="accent2"/>
                </a:solidFill>
              </a:rPr>
              <a:t> </a:t>
            </a:r>
            <a:r>
              <a:rPr lang="es-CL" sz="2800" dirty="0" err="1">
                <a:solidFill>
                  <a:schemeClr val="accent2"/>
                </a:solidFill>
              </a:rPr>
              <a:t>Story</a:t>
            </a:r>
            <a:r>
              <a:rPr lang="es-CL" sz="2800" dirty="0">
                <a:solidFill>
                  <a:schemeClr val="accent2"/>
                </a:solidFill>
              </a:rPr>
              <a:t>: Facebook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6F0FE3-6A19-48C8-B686-0AF76FC52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385392"/>
            <a:ext cx="8229600" cy="5472608"/>
          </a:xfrm>
        </p:spPr>
        <p:txBody>
          <a:bodyPr>
            <a:normAutofit/>
          </a:bodyPr>
          <a:lstStyle/>
          <a:p>
            <a:r>
              <a:rPr lang="es-CL" sz="2000" dirty="0" err="1"/>
              <a:t>From</a:t>
            </a:r>
            <a:r>
              <a:rPr lang="es-CL" sz="2000" dirty="0"/>
              <a:t> </a:t>
            </a:r>
            <a:r>
              <a:rPr lang="es-CL" sz="2000" dirty="0" err="1"/>
              <a:t>the</a:t>
            </a:r>
            <a:r>
              <a:rPr lang="es-CL" sz="2000" dirty="0"/>
              <a:t> </a:t>
            </a:r>
            <a:r>
              <a:rPr lang="es-CL" sz="2000" dirty="0" err="1"/>
              <a:t>traditional</a:t>
            </a:r>
            <a:r>
              <a:rPr lang="es-CL" sz="2000" dirty="0"/>
              <a:t> </a:t>
            </a:r>
            <a:r>
              <a:rPr lang="es-CL" sz="2000" dirty="0" err="1"/>
              <a:t>college</a:t>
            </a:r>
            <a:r>
              <a:rPr lang="es-CL" sz="2000" dirty="0"/>
              <a:t> </a:t>
            </a:r>
            <a:r>
              <a:rPr lang="es-CL" sz="2000" dirty="0" err="1"/>
              <a:t>Facebook</a:t>
            </a:r>
            <a:r>
              <a:rPr lang="es-CL" sz="2000" dirty="0"/>
              <a:t> </a:t>
            </a:r>
            <a:r>
              <a:rPr lang="es-CL" sz="2000" dirty="0" err="1"/>
              <a:t>to</a:t>
            </a:r>
            <a:r>
              <a:rPr lang="es-CL" sz="2000" dirty="0"/>
              <a:t> Facebook </a:t>
            </a:r>
            <a:r>
              <a:rPr lang="es-CL" sz="2000" dirty="0" err="1"/>
              <a:t>Innovation</a:t>
            </a:r>
            <a:endParaRPr lang="es-CL" sz="2000" dirty="0"/>
          </a:p>
          <a:p>
            <a:r>
              <a:rPr lang="es-CL" sz="2000" dirty="0"/>
              <a:t>The social </a:t>
            </a:r>
            <a:r>
              <a:rPr lang="es-CL" sz="2000" dirty="0" err="1"/>
              <a:t>charm</a:t>
            </a:r>
            <a:r>
              <a:rPr lang="es-CL" sz="2000" dirty="0"/>
              <a:t>: “</a:t>
            </a:r>
            <a:r>
              <a:rPr lang="es-CL" sz="2000" dirty="0" err="1"/>
              <a:t>We’re</a:t>
            </a:r>
            <a:r>
              <a:rPr lang="es-CL" sz="2000" dirty="0"/>
              <a:t> </a:t>
            </a:r>
            <a:r>
              <a:rPr lang="es-CL" sz="2000" dirty="0" err="1"/>
              <a:t>all</a:t>
            </a:r>
            <a:r>
              <a:rPr lang="es-CL" sz="2000" dirty="0"/>
              <a:t> </a:t>
            </a:r>
            <a:r>
              <a:rPr lang="es-CL" sz="2000" dirty="0" err="1"/>
              <a:t>friends</a:t>
            </a:r>
            <a:r>
              <a:rPr lang="es-CL" sz="2000" dirty="0"/>
              <a:t>”</a:t>
            </a:r>
          </a:p>
          <a:p>
            <a:r>
              <a:rPr lang="es-CL" sz="2000" dirty="0" err="1"/>
              <a:t>The</a:t>
            </a:r>
            <a:r>
              <a:rPr lang="es-CL" sz="2000" dirty="0"/>
              <a:t> </a:t>
            </a:r>
            <a:r>
              <a:rPr lang="es-CL" sz="2000" dirty="0" err="1"/>
              <a:t>network’s</a:t>
            </a:r>
            <a:r>
              <a:rPr lang="es-CL" sz="2000" dirty="0"/>
              <a:t> </a:t>
            </a:r>
            <a:r>
              <a:rPr lang="es-CL" sz="2000" dirty="0" err="1"/>
              <a:t>exponential</a:t>
            </a:r>
            <a:r>
              <a:rPr lang="es-CL" sz="2000" dirty="0"/>
              <a:t> </a:t>
            </a:r>
            <a:r>
              <a:rPr lang="es-CL" sz="2000" dirty="0" err="1"/>
              <a:t>growth</a:t>
            </a:r>
            <a:endParaRPr lang="es-CL" sz="2000" dirty="0"/>
          </a:p>
          <a:p>
            <a:r>
              <a:rPr lang="es-CL" sz="2000" dirty="0"/>
              <a:t>The </a:t>
            </a:r>
            <a:r>
              <a:rPr lang="es-CL" sz="2000" dirty="0" err="1"/>
              <a:t>unknown</a:t>
            </a:r>
            <a:r>
              <a:rPr lang="es-CL" sz="2000" dirty="0"/>
              <a:t> </a:t>
            </a:r>
            <a:r>
              <a:rPr lang="es-CL" sz="2000" dirty="0" err="1"/>
              <a:t>financial</a:t>
            </a:r>
            <a:r>
              <a:rPr lang="es-CL" sz="2000" dirty="0"/>
              <a:t> </a:t>
            </a:r>
            <a:r>
              <a:rPr lang="es-CL" sz="2000" dirty="0" err="1"/>
              <a:t>story</a:t>
            </a:r>
            <a:r>
              <a:rPr lang="es-CL" sz="2000" dirty="0"/>
              <a:t> </a:t>
            </a:r>
            <a:r>
              <a:rPr lang="es-CL" sz="2000" dirty="0" err="1"/>
              <a:t>behind</a:t>
            </a:r>
            <a:r>
              <a:rPr lang="es-CL" sz="2000" dirty="0"/>
              <a:t> </a:t>
            </a:r>
            <a:r>
              <a:rPr lang="es-CL" sz="2000" dirty="0" err="1"/>
              <a:t>success</a:t>
            </a:r>
            <a:r>
              <a:rPr lang="es-CL" sz="2000" dirty="0"/>
              <a:t>:</a:t>
            </a:r>
          </a:p>
          <a:p>
            <a:pPr lvl="1"/>
            <a:r>
              <a:rPr lang="es-CL" sz="2000" dirty="0"/>
              <a:t>Personal </a:t>
            </a:r>
            <a:r>
              <a:rPr lang="es-CL" sz="2000" dirty="0" err="1"/>
              <a:t>finance</a:t>
            </a:r>
            <a:r>
              <a:rPr lang="es-CL" sz="2000" dirty="0"/>
              <a:t> &amp; </a:t>
            </a:r>
            <a:r>
              <a:rPr lang="es-CL" sz="2000" dirty="0" err="1"/>
              <a:t>credit</a:t>
            </a:r>
            <a:r>
              <a:rPr lang="es-CL" sz="2000" dirty="0"/>
              <a:t> </a:t>
            </a:r>
            <a:r>
              <a:rPr lang="es-CL" sz="2000" dirty="0" err="1"/>
              <a:t>cards</a:t>
            </a:r>
            <a:endParaRPr lang="es-CL" sz="2000" dirty="0"/>
          </a:p>
          <a:p>
            <a:pPr lvl="1"/>
            <a:r>
              <a:rPr lang="es-CL" sz="2000" dirty="0" err="1"/>
              <a:t>First</a:t>
            </a:r>
            <a:r>
              <a:rPr lang="es-CL" sz="2000" dirty="0"/>
              <a:t> </a:t>
            </a:r>
            <a:r>
              <a:rPr lang="es-CL" sz="2000" dirty="0" err="1"/>
              <a:t>modest</a:t>
            </a:r>
            <a:r>
              <a:rPr lang="es-CL" sz="2000" dirty="0"/>
              <a:t> </a:t>
            </a:r>
            <a:r>
              <a:rPr lang="es-CL" sz="2000" dirty="0" err="1"/>
              <a:t>private</a:t>
            </a:r>
            <a:r>
              <a:rPr lang="es-CL" sz="2000" dirty="0"/>
              <a:t> capital </a:t>
            </a:r>
            <a:r>
              <a:rPr lang="es-CL" sz="2000" dirty="0" err="1"/>
              <a:t>investment</a:t>
            </a:r>
            <a:endParaRPr lang="es-CL" sz="2000" dirty="0"/>
          </a:p>
          <a:p>
            <a:pPr lvl="1"/>
            <a:r>
              <a:rPr lang="es-CL" sz="2000" dirty="0"/>
              <a:t>The </a:t>
            </a:r>
            <a:r>
              <a:rPr lang="es-CL" sz="2000" dirty="0" err="1"/>
              <a:t>Sharespost</a:t>
            </a:r>
            <a:r>
              <a:rPr lang="es-CL" sz="2000" dirty="0"/>
              <a:t> </a:t>
            </a:r>
            <a:r>
              <a:rPr lang="es-CL" sz="2000" dirty="0" err="1"/>
              <a:t>Model</a:t>
            </a:r>
            <a:r>
              <a:rPr lang="es-CL" sz="2000" dirty="0"/>
              <a:t> (</a:t>
            </a:r>
            <a:r>
              <a:rPr lang="es-CL" sz="2000" dirty="0" err="1"/>
              <a:t>Sillicon</a:t>
            </a:r>
            <a:r>
              <a:rPr lang="es-CL" sz="2000" dirty="0"/>
              <a:t> </a:t>
            </a:r>
            <a:r>
              <a:rPr lang="es-CL" sz="2000" dirty="0" err="1"/>
              <a:t>Valey</a:t>
            </a:r>
            <a:r>
              <a:rPr lang="es-CL" sz="2000" dirty="0"/>
              <a:t>)</a:t>
            </a:r>
          </a:p>
          <a:p>
            <a:pPr lvl="1"/>
            <a:r>
              <a:rPr lang="es-CL" sz="2000" dirty="0"/>
              <a:t>The Nasdaq</a:t>
            </a:r>
          </a:p>
          <a:p>
            <a:r>
              <a:rPr lang="es-CL" sz="2000" dirty="0"/>
              <a:t>Data </a:t>
            </a:r>
            <a:r>
              <a:rPr lang="es-CL" sz="2000" dirty="0" err="1"/>
              <a:t>breach</a:t>
            </a:r>
            <a:r>
              <a:rPr lang="es-CL" sz="2000" dirty="0"/>
              <a:t> </a:t>
            </a:r>
            <a:r>
              <a:rPr lang="es-CL" sz="2000" dirty="0" err="1"/>
              <a:t>leading</a:t>
            </a:r>
            <a:r>
              <a:rPr lang="es-CL" sz="2000" dirty="0"/>
              <a:t> </a:t>
            </a:r>
            <a:r>
              <a:rPr lang="es-CL" sz="2000" dirty="0" err="1"/>
              <a:t>to</a:t>
            </a:r>
            <a:r>
              <a:rPr lang="es-CL" sz="2000" dirty="0"/>
              <a:t> </a:t>
            </a:r>
            <a:r>
              <a:rPr lang="es-CL" sz="2000" dirty="0" err="1"/>
              <a:t>political</a:t>
            </a:r>
            <a:r>
              <a:rPr lang="es-CL" sz="2000" dirty="0"/>
              <a:t> crisis</a:t>
            </a:r>
          </a:p>
          <a:p>
            <a:r>
              <a:rPr lang="es-CL" sz="2000" dirty="0"/>
              <a:t>Facebook </a:t>
            </a:r>
            <a:r>
              <a:rPr lang="es-CL" sz="2000" dirty="0" err="1"/>
              <a:t>challenge</a:t>
            </a:r>
            <a:r>
              <a:rPr lang="es-CL" sz="2000" dirty="0"/>
              <a:t> </a:t>
            </a:r>
            <a:r>
              <a:rPr lang="es-CL" sz="2000" dirty="0" err="1"/>
              <a:t>to</a:t>
            </a:r>
            <a:r>
              <a:rPr lang="es-CL" sz="2000" dirty="0"/>
              <a:t> </a:t>
            </a:r>
            <a:r>
              <a:rPr lang="es-CL" sz="2000" dirty="0" err="1"/>
              <a:t>commercial</a:t>
            </a:r>
            <a:r>
              <a:rPr lang="es-CL" sz="2000" dirty="0"/>
              <a:t> </a:t>
            </a:r>
            <a:r>
              <a:rPr lang="es-CL" sz="2000" dirty="0" err="1"/>
              <a:t>banks</a:t>
            </a:r>
            <a:endParaRPr lang="es-CL" sz="2000" dirty="0"/>
          </a:p>
          <a:p>
            <a:pPr lvl="1"/>
            <a:r>
              <a:rPr lang="es-CL" sz="2000" dirty="0" err="1"/>
              <a:t>Demostrates</a:t>
            </a:r>
            <a:r>
              <a:rPr lang="es-CL" sz="2000" dirty="0"/>
              <a:t> </a:t>
            </a:r>
            <a:r>
              <a:rPr lang="es-CL" sz="2000" dirty="0" err="1"/>
              <a:t>that</a:t>
            </a:r>
            <a:r>
              <a:rPr lang="es-CL" sz="2000" dirty="0"/>
              <a:t> social </a:t>
            </a:r>
            <a:r>
              <a:rPr lang="es-CL" sz="2000" dirty="0" err="1"/>
              <a:t>networks</a:t>
            </a:r>
            <a:r>
              <a:rPr lang="es-CL" sz="2000" dirty="0"/>
              <a:t> are </a:t>
            </a:r>
            <a:r>
              <a:rPr lang="es-CL" sz="2000" dirty="0" err="1"/>
              <a:t>not</a:t>
            </a:r>
            <a:r>
              <a:rPr lang="es-CL" sz="2000" dirty="0"/>
              <a:t> </a:t>
            </a:r>
            <a:r>
              <a:rPr lang="es-CL" sz="2000" dirty="0" err="1"/>
              <a:t>ethically</a:t>
            </a:r>
            <a:r>
              <a:rPr lang="es-CL" sz="2000" dirty="0"/>
              <a:t> </a:t>
            </a:r>
            <a:r>
              <a:rPr lang="es-CL" sz="2000" dirty="0" err="1"/>
              <a:t>regulated</a:t>
            </a:r>
            <a:endParaRPr lang="es-CL" sz="2000" dirty="0"/>
          </a:p>
          <a:p>
            <a:pPr lvl="1"/>
            <a:r>
              <a:rPr lang="es-CL" sz="2000" dirty="0" err="1"/>
              <a:t>Result</a:t>
            </a:r>
            <a:r>
              <a:rPr lang="es-CL" sz="2000" dirty="0"/>
              <a:t>: </a:t>
            </a:r>
            <a:r>
              <a:rPr lang="es-CL" sz="2000" dirty="0" err="1"/>
              <a:t>competency</a:t>
            </a:r>
            <a:r>
              <a:rPr lang="es-CL" sz="2000" dirty="0"/>
              <a:t> &amp; data </a:t>
            </a:r>
            <a:r>
              <a:rPr lang="es-CL" sz="2000" dirty="0" err="1"/>
              <a:t>privacy</a:t>
            </a:r>
            <a:r>
              <a:rPr lang="es-CL" sz="2000" dirty="0"/>
              <a:t> </a:t>
            </a:r>
            <a:r>
              <a:rPr lang="es-CL" sz="2000" dirty="0" err="1"/>
              <a:t>problems</a:t>
            </a:r>
            <a:r>
              <a:rPr lang="es-CL" sz="2000" dirty="0"/>
              <a:t>, </a:t>
            </a:r>
            <a:r>
              <a:rPr lang="es-CL" sz="2000" dirty="0" err="1"/>
              <a:t>poor</a:t>
            </a:r>
            <a:r>
              <a:rPr lang="es-CL" sz="2000" dirty="0"/>
              <a:t> social </a:t>
            </a:r>
            <a:r>
              <a:rPr lang="es-CL" sz="2000" dirty="0" err="1"/>
              <a:t>value</a:t>
            </a:r>
            <a:endParaRPr lang="es-CL" sz="2000" dirty="0"/>
          </a:p>
          <a:p>
            <a:pPr lvl="1"/>
            <a:endParaRPr lang="es-CL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6471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1" y="116632"/>
            <a:ext cx="7135396" cy="1813768"/>
          </a:xfrm>
          <a:noFill/>
        </p:spPr>
        <p:txBody>
          <a:bodyPr vert="horz" anchor="ctr">
            <a:normAutofit/>
          </a:bodyPr>
          <a:lstStyle/>
          <a:p>
            <a:r>
              <a:rPr lang="es-CL" sz="2800" dirty="0">
                <a:solidFill>
                  <a:schemeClr val="accent2"/>
                </a:solidFill>
              </a:rPr>
              <a:t>6.1 Key </a:t>
            </a:r>
            <a:r>
              <a:rPr lang="es-CL" sz="2800" dirty="0" err="1">
                <a:solidFill>
                  <a:schemeClr val="accent2"/>
                </a:solidFill>
              </a:rPr>
              <a:t>Events</a:t>
            </a:r>
            <a:r>
              <a:rPr lang="es-CL" sz="2800" dirty="0">
                <a:solidFill>
                  <a:schemeClr val="accent2"/>
                </a:solidFill>
              </a:rPr>
              <a:t>: </a:t>
            </a:r>
            <a:br>
              <a:rPr lang="es-CL" sz="2800" dirty="0">
                <a:solidFill>
                  <a:schemeClr val="accent2"/>
                </a:solidFill>
              </a:rPr>
            </a:br>
            <a:r>
              <a:rPr lang="es-CL" sz="2800" dirty="0">
                <a:solidFill>
                  <a:schemeClr val="accent2"/>
                </a:solidFill>
              </a:rPr>
              <a:t>International Agenda – 3&amp;4 Q, 2018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339F352-458A-4478-AB35-EEC88C4C1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845336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7773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652A8C-B798-4976-8344-EABF25F2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764704"/>
            <a:ext cx="7056902" cy="1143000"/>
          </a:xfrm>
          <a:noFill/>
        </p:spPr>
        <p:txBody>
          <a:bodyPr vert="horz" anchor="ctr">
            <a:normAutofit/>
          </a:bodyPr>
          <a:lstStyle/>
          <a:p>
            <a:r>
              <a:rPr lang="es-CL" sz="2800" dirty="0">
                <a:solidFill>
                  <a:schemeClr val="accent2"/>
                </a:solidFill>
              </a:rPr>
              <a:t>6.2 Short </a:t>
            </a:r>
            <a:r>
              <a:rPr lang="es-CL" sz="2800" dirty="0" err="1">
                <a:solidFill>
                  <a:schemeClr val="accent2"/>
                </a:solidFill>
              </a:rPr>
              <a:t>term</a:t>
            </a:r>
            <a:r>
              <a:rPr lang="es-CL" sz="2800" dirty="0">
                <a:solidFill>
                  <a:schemeClr val="accent2"/>
                </a:solidFill>
              </a:rPr>
              <a:t> </a:t>
            </a:r>
            <a:r>
              <a:rPr lang="es-CL" sz="2800" dirty="0" err="1">
                <a:solidFill>
                  <a:schemeClr val="accent2"/>
                </a:solidFill>
              </a:rPr>
              <a:t>Planning</a:t>
            </a:r>
            <a:r>
              <a:rPr lang="es-CL" sz="2800" dirty="0">
                <a:solidFill>
                  <a:schemeClr val="accent2"/>
                </a:solidFill>
              </a:rPr>
              <a:t> : </a:t>
            </a:r>
            <a:br>
              <a:rPr lang="es-CL" sz="2800" dirty="0">
                <a:solidFill>
                  <a:schemeClr val="accent2"/>
                </a:solidFill>
              </a:rPr>
            </a:br>
            <a:r>
              <a:rPr lang="es-CL" sz="2400" dirty="0">
                <a:solidFill>
                  <a:schemeClr val="accent2"/>
                </a:solidFill>
              </a:rPr>
              <a:t>2 </a:t>
            </a:r>
            <a:r>
              <a:rPr lang="es-CL" sz="2400" dirty="0" err="1">
                <a:solidFill>
                  <a:schemeClr val="accent2"/>
                </a:solidFill>
              </a:rPr>
              <a:t>Interconnected</a:t>
            </a:r>
            <a:r>
              <a:rPr lang="es-CL" sz="2400" dirty="0">
                <a:solidFill>
                  <a:schemeClr val="accent2"/>
                </a:solidFill>
              </a:rPr>
              <a:t> Agendas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FD5C5750-0CBC-4990-B837-8069391EE63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43492" y="1988840"/>
          <a:ext cx="7024742" cy="1969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Espace réservé du contenu 4">
            <a:extLst>
              <a:ext uri="{FF2B5EF4-FFF2-40B4-BE49-F238E27FC236}">
                <a16:creationId xmlns:a16="http://schemas.microsoft.com/office/drawing/2014/main" id="{41FFA935-3FE8-4E9D-9F52-5556D465808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43492" y="1907704"/>
          <a:ext cx="7024742" cy="1969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Espace réservé du contenu 4">
            <a:extLst>
              <a:ext uri="{FF2B5EF4-FFF2-40B4-BE49-F238E27FC236}">
                <a16:creationId xmlns:a16="http://schemas.microsoft.com/office/drawing/2014/main" id="{C0BFC046-A34E-4BA9-AA1E-364E6C32B9E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15616" y="3763812"/>
          <a:ext cx="7024742" cy="1969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Espace réservé du contenu 4">
            <a:extLst>
              <a:ext uri="{FF2B5EF4-FFF2-40B4-BE49-F238E27FC236}">
                <a16:creationId xmlns:a16="http://schemas.microsoft.com/office/drawing/2014/main" id="{942F830E-2F75-44C4-806F-436B6B533C5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43490" y="3916212"/>
          <a:ext cx="7057018" cy="1969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4578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1412032" y="1061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0" y="-201379"/>
            <a:ext cx="8858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5400" dirty="0">
              <a:solidFill>
                <a:prstClr val="white">
                  <a:lumMod val="50000"/>
                </a:prstClr>
              </a:solidFill>
            </a:endParaRPr>
          </a:p>
          <a:p>
            <a:pPr algn="ctr"/>
            <a:r>
              <a:rPr lang="es-CL" sz="44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SmartRepublic</a:t>
            </a:r>
            <a:endParaRPr lang="es-CL" sz="4400" dirty="0">
              <a:solidFill>
                <a:schemeClr val="tx2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es-CL" sz="2000" b="1" i="1" dirty="0">
              <a:solidFill>
                <a:schemeClr val="accent1"/>
              </a:solidFill>
            </a:endParaRPr>
          </a:p>
          <a:p>
            <a:pPr algn="ctr"/>
            <a:r>
              <a:rPr lang="es-CL" sz="2000" b="1" i="1" dirty="0">
                <a:solidFill>
                  <a:schemeClr val="accent1"/>
                </a:solidFill>
              </a:rPr>
              <a:t>A </a:t>
            </a:r>
            <a:r>
              <a:rPr lang="es-CL" sz="2000" b="1" i="1" dirty="0" err="1">
                <a:solidFill>
                  <a:schemeClr val="accent1"/>
                </a:solidFill>
              </a:rPr>
              <a:t>Knowledge</a:t>
            </a:r>
            <a:r>
              <a:rPr lang="es-CL" sz="2000" b="1" i="1" dirty="0">
                <a:solidFill>
                  <a:schemeClr val="accent1"/>
                </a:solidFill>
              </a:rPr>
              <a:t> &amp; </a:t>
            </a:r>
            <a:r>
              <a:rPr lang="es-CL" sz="2000" b="1" i="1" dirty="0" err="1">
                <a:solidFill>
                  <a:schemeClr val="accent1"/>
                </a:solidFill>
              </a:rPr>
              <a:t>Empowerment</a:t>
            </a:r>
            <a:r>
              <a:rPr lang="es-CL" sz="2000" b="1" i="1" dirty="0">
                <a:solidFill>
                  <a:schemeClr val="accent1"/>
                </a:solidFill>
              </a:rPr>
              <a:t> </a:t>
            </a:r>
            <a:r>
              <a:rPr lang="es-CL" sz="2000" b="1" i="1" dirty="0" err="1">
                <a:solidFill>
                  <a:schemeClr val="accent1"/>
                </a:solidFill>
              </a:rPr>
              <a:t>Platform</a:t>
            </a:r>
            <a:r>
              <a:rPr lang="es-CL" sz="2000" b="1" i="1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s-CL" sz="2000" b="1" i="1" dirty="0" err="1">
                <a:solidFill>
                  <a:schemeClr val="accent1"/>
                </a:solidFill>
              </a:rPr>
              <a:t>For</a:t>
            </a:r>
            <a:r>
              <a:rPr lang="es-CL" sz="2000" b="1" i="1" dirty="0">
                <a:solidFill>
                  <a:schemeClr val="accent1"/>
                </a:solidFill>
              </a:rPr>
              <a:t> </a:t>
            </a:r>
            <a:r>
              <a:rPr lang="es-CL" sz="2000" b="1" i="1" dirty="0" err="1">
                <a:solidFill>
                  <a:schemeClr val="accent1"/>
                </a:solidFill>
              </a:rPr>
              <a:t>the</a:t>
            </a:r>
            <a:r>
              <a:rPr lang="es-CL" sz="2000" b="1" i="1" dirty="0">
                <a:solidFill>
                  <a:schemeClr val="accent1"/>
                </a:solidFill>
              </a:rPr>
              <a:t> </a:t>
            </a:r>
            <a:r>
              <a:rPr lang="es-CL" sz="2000" b="1" i="1" dirty="0" err="1">
                <a:solidFill>
                  <a:schemeClr val="accent1"/>
                </a:solidFill>
              </a:rPr>
              <a:t>People</a:t>
            </a:r>
            <a:r>
              <a:rPr lang="es-CL" sz="2000" b="1" i="1" dirty="0">
                <a:solidFill>
                  <a:schemeClr val="accent1"/>
                </a:solidFill>
              </a:rPr>
              <a:t> &amp; </a:t>
            </a:r>
            <a:r>
              <a:rPr lang="es-CL" sz="2000" b="1" i="1" dirty="0" err="1">
                <a:solidFill>
                  <a:schemeClr val="accent1"/>
                </a:solidFill>
              </a:rPr>
              <a:t>by</a:t>
            </a:r>
            <a:r>
              <a:rPr lang="es-CL" sz="2000" b="1" i="1" dirty="0">
                <a:solidFill>
                  <a:schemeClr val="accent1"/>
                </a:solidFill>
              </a:rPr>
              <a:t> </a:t>
            </a:r>
            <a:r>
              <a:rPr lang="es-CL" sz="2000" b="1" i="1" dirty="0" err="1">
                <a:solidFill>
                  <a:schemeClr val="accent1"/>
                </a:solidFill>
              </a:rPr>
              <a:t>the</a:t>
            </a:r>
            <a:r>
              <a:rPr lang="es-CL" sz="2000" b="1" i="1" dirty="0">
                <a:solidFill>
                  <a:schemeClr val="accent1"/>
                </a:solidFill>
              </a:rPr>
              <a:t> </a:t>
            </a:r>
            <a:r>
              <a:rPr lang="es-CL" sz="2000" b="1" i="1" dirty="0" err="1">
                <a:solidFill>
                  <a:schemeClr val="accent1"/>
                </a:solidFill>
              </a:rPr>
              <a:t>People</a:t>
            </a:r>
            <a:endParaRPr lang="es-CL" sz="2000" b="1" i="1" dirty="0">
              <a:solidFill>
                <a:schemeClr val="accent1"/>
              </a:solidFill>
            </a:endParaRPr>
          </a:p>
          <a:p>
            <a:endParaRPr lang="es-CL" sz="200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r>
              <a:rPr lang="es-CL" sz="2000" b="1" i="1" dirty="0">
                <a:solidFill>
                  <a:schemeClr val="accent1"/>
                </a:solidFill>
                <a:latin typeface="Georgia" panose="02040502050405020303" pitchFamily="18" charset="0"/>
              </a:rPr>
              <a:t>		</a:t>
            </a:r>
            <a:endParaRPr lang="es-CL" sz="20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5665A4-F1D4-4A46-9BAF-AAFF4BE37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" y="46946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6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</a:rPr>
              <a:t> </a:t>
            </a:r>
            <a:endParaRPr kumimoji="0" lang="es-CL" altLang="es-CL" sz="6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610683"/>
            <a:ext cx="9144000" cy="424731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Alejandro Jara\Documents\camera\Rio de Janeiro-20120617-0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357562"/>
            <a:ext cx="3500430" cy="27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71604" y="2786058"/>
            <a:ext cx="378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es-CL" sz="24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s-CL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GreenApp</a:t>
            </a:r>
            <a:endParaRPr lang="es-CL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30" name="Picture 6" descr="ðŸŒ">
            <a:extLst>
              <a:ext uri="{FF2B5EF4-FFF2-40B4-BE49-F238E27FC236}">
                <a16:creationId xmlns:a16="http://schemas.microsoft.com/office/drawing/2014/main" id="{65339C9F-82F2-4CA9-B837-D0205D651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785794"/>
            <a:ext cx="436038" cy="427779"/>
          </a:xfrm>
          <a:prstGeom prst="rect">
            <a:avLst/>
          </a:prstGeom>
          <a:solidFill>
            <a:schemeClr val="bg1"/>
          </a:solidFill>
          <a:extLst/>
        </p:spPr>
      </p:pic>
      <p:grpSp>
        <p:nvGrpSpPr>
          <p:cNvPr id="16" name="Group 15"/>
          <p:cNvGrpSpPr/>
          <p:nvPr/>
        </p:nvGrpSpPr>
        <p:grpSpPr>
          <a:xfrm>
            <a:off x="571472" y="2957627"/>
            <a:ext cx="7858180" cy="3400331"/>
            <a:chOff x="357158" y="2786057"/>
            <a:chExt cx="7858180" cy="3400331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58" y="2786058"/>
              <a:ext cx="1643073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58" y="4036223"/>
              <a:ext cx="1643074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58" y="5286388"/>
              <a:ext cx="1643071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573925" y="5286388"/>
              <a:ext cx="1641413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572265" y="2786057"/>
              <a:ext cx="1643073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572264" y="4043248"/>
              <a:ext cx="1643073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13405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63D1F-D692-418C-8167-66A942248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957" y="188640"/>
            <a:ext cx="8229600" cy="1411560"/>
          </a:xfrm>
          <a:noFill/>
        </p:spPr>
        <p:txBody>
          <a:bodyPr vert="horz" anchor="ctr">
            <a:normAutofit/>
          </a:bodyPr>
          <a:lstStyle/>
          <a:p>
            <a:r>
              <a:rPr lang="es-CL" sz="3200" dirty="0" err="1">
                <a:solidFill>
                  <a:schemeClr val="accent2"/>
                </a:solidFill>
              </a:rPr>
              <a:t>Breaking</a:t>
            </a:r>
            <a:r>
              <a:rPr lang="es-CL" sz="3200" dirty="0">
                <a:solidFill>
                  <a:schemeClr val="accent2"/>
                </a:solidFill>
              </a:rPr>
              <a:t> </a:t>
            </a:r>
            <a:r>
              <a:rPr lang="es-CL" sz="3200" dirty="0" err="1">
                <a:solidFill>
                  <a:schemeClr val="accent2"/>
                </a:solidFill>
              </a:rPr>
              <a:t>news</a:t>
            </a:r>
            <a:endParaRPr lang="es-CL" sz="3200" dirty="0">
              <a:solidFill>
                <a:schemeClr val="accent2"/>
              </a:solidFill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6005FF9-EBD5-4608-B542-74F61D46D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134" b="4407"/>
          <a:stretch>
            <a:fillRect/>
          </a:stretch>
        </p:blipFill>
        <p:spPr>
          <a:xfrm>
            <a:off x="546957" y="1500174"/>
            <a:ext cx="3953035" cy="42148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083CE6-B27C-4CEA-B812-AD6E54461583}"/>
              </a:ext>
            </a:extLst>
          </p:cNvPr>
          <p:cNvSpPr/>
          <p:nvPr/>
        </p:nvSpPr>
        <p:spPr>
          <a:xfrm>
            <a:off x="1428728" y="5715016"/>
            <a:ext cx="6286544" cy="836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accent1"/>
                </a:solidFill>
                <a:hlinkClick r:id="rId3"/>
              </a:rPr>
              <a:t>www.smart-republic.net</a:t>
            </a:r>
            <a:endParaRPr lang="es-CL" sz="2000" dirty="0">
              <a:solidFill>
                <a:schemeClr val="accent1"/>
              </a:solidFill>
            </a:endParaRPr>
          </a:p>
          <a:p>
            <a:pPr algn="ctr"/>
            <a:r>
              <a:rPr lang="es-CL" sz="2000" dirty="0">
                <a:solidFill>
                  <a:schemeClr val="accent1"/>
                </a:solidFill>
              </a:rPr>
              <a:t>www.smartrepublic.uk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8643B3-9131-4536-B3A8-778648D115B9}"/>
              </a:ext>
            </a:extLst>
          </p:cNvPr>
          <p:cNvSpPr/>
          <p:nvPr/>
        </p:nvSpPr>
        <p:spPr>
          <a:xfrm>
            <a:off x="611560" y="2426666"/>
            <a:ext cx="36004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 new global </a:t>
            </a:r>
            <a:r>
              <a:rPr lang="es-CL" dirty="0" err="1"/>
              <a:t>knowledge</a:t>
            </a:r>
            <a:r>
              <a:rPr lang="es-CL" dirty="0"/>
              <a:t> </a:t>
            </a:r>
            <a:r>
              <a:rPr lang="es-CL" dirty="0" err="1"/>
              <a:t>platform</a:t>
            </a:r>
            <a:endParaRPr lang="es-CL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9AFEEB-A8AD-4153-A83C-AC187DBE920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3134" b="4407"/>
          <a:stretch>
            <a:fillRect/>
          </a:stretch>
        </p:blipFill>
        <p:spPr>
          <a:xfrm>
            <a:off x="4355975" y="1500174"/>
            <a:ext cx="4420581" cy="421484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220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DDC904-BEE0-4D45-9751-77C6ED2C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571504"/>
          </a:xfrm>
          <a:noFill/>
        </p:spPr>
        <p:txBody>
          <a:bodyPr vert="horz" anchor="ctr">
            <a:normAutofit fontScale="90000"/>
          </a:bodyPr>
          <a:lstStyle/>
          <a:p>
            <a:r>
              <a:rPr lang="es-CL" sz="3200" dirty="0">
                <a:solidFill>
                  <a:schemeClr val="accent2"/>
                </a:solidFill>
              </a:rPr>
              <a:t>1.2 </a:t>
            </a:r>
            <a:r>
              <a:rPr lang="es-CL" sz="3200" dirty="0" err="1">
                <a:solidFill>
                  <a:schemeClr val="accent2"/>
                </a:solidFill>
              </a:rPr>
              <a:t>Vision</a:t>
            </a:r>
            <a:r>
              <a:rPr lang="es-CL" sz="3200" dirty="0">
                <a:solidFill>
                  <a:schemeClr val="accent2"/>
                </a:solidFill>
              </a:rPr>
              <a:t> 2030 / </a:t>
            </a:r>
            <a:r>
              <a:rPr lang="es-CL" sz="3200" dirty="0" err="1">
                <a:solidFill>
                  <a:schemeClr val="accent2"/>
                </a:solidFill>
              </a:rPr>
              <a:t>Mission</a:t>
            </a:r>
            <a:br>
              <a:rPr lang="es-CL" sz="3200" dirty="0">
                <a:solidFill>
                  <a:schemeClr val="accent2"/>
                </a:solidFill>
              </a:rPr>
            </a:br>
            <a:endParaRPr lang="es-CL" sz="3200" dirty="0">
              <a:solidFill>
                <a:schemeClr val="accent2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609782-D2EA-45D7-82AF-066D4DF17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928802"/>
            <a:ext cx="8075240" cy="47166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/>
            <a:r>
              <a:rPr lang="es-CL" sz="2000" b="1" dirty="0" err="1">
                <a:solidFill>
                  <a:schemeClr val="tx2"/>
                </a:solidFill>
              </a:rPr>
              <a:t>One</a:t>
            </a:r>
            <a:r>
              <a:rPr lang="es-CL" sz="2000" b="1" dirty="0">
                <a:solidFill>
                  <a:schemeClr val="tx2"/>
                </a:solidFill>
              </a:rPr>
              <a:t> </a:t>
            </a:r>
            <a:r>
              <a:rPr lang="es-CL" sz="2000" b="1" dirty="0" err="1">
                <a:solidFill>
                  <a:schemeClr val="tx2"/>
                </a:solidFill>
              </a:rPr>
              <a:t>Goal</a:t>
            </a:r>
            <a:r>
              <a:rPr lang="es-CL" sz="2000" b="1" dirty="0">
                <a:solidFill>
                  <a:schemeClr val="tx2"/>
                </a:solidFill>
              </a:rPr>
              <a:t>: </a:t>
            </a:r>
          </a:p>
          <a:p>
            <a:pPr marL="857250" lvl="1" indent="-457200"/>
            <a:r>
              <a:rPr lang="es-CL" sz="1400" b="1" dirty="0">
                <a:solidFill>
                  <a:schemeClr val="tx2"/>
                </a:solidFill>
              </a:rPr>
              <a:t>The </a:t>
            </a:r>
            <a:r>
              <a:rPr lang="es-CL" sz="1400" b="1" dirty="0" err="1">
                <a:solidFill>
                  <a:schemeClr val="tx2"/>
                </a:solidFill>
              </a:rPr>
              <a:t>largest</a:t>
            </a:r>
            <a:r>
              <a:rPr lang="es-CL" sz="1400" b="1" dirty="0">
                <a:solidFill>
                  <a:schemeClr val="tx2"/>
                </a:solidFill>
              </a:rPr>
              <a:t> Global Online </a:t>
            </a:r>
            <a:r>
              <a:rPr lang="es-CL" sz="1400" b="1" dirty="0" err="1">
                <a:solidFill>
                  <a:schemeClr val="tx2"/>
                </a:solidFill>
              </a:rPr>
              <a:t>Platform</a:t>
            </a:r>
            <a:r>
              <a:rPr lang="es-CL" sz="1400" b="1" dirty="0">
                <a:solidFill>
                  <a:schemeClr val="tx2"/>
                </a:solidFill>
              </a:rPr>
              <a:t> </a:t>
            </a:r>
            <a:r>
              <a:rPr lang="es-CL" sz="1400" b="1" dirty="0" err="1">
                <a:solidFill>
                  <a:schemeClr val="tx2"/>
                </a:solidFill>
              </a:rPr>
              <a:t>for</a:t>
            </a:r>
            <a:r>
              <a:rPr lang="es-CL" sz="1400" b="1" dirty="0">
                <a:solidFill>
                  <a:schemeClr val="tx2"/>
                </a:solidFill>
              </a:rPr>
              <a:t> a </a:t>
            </a:r>
            <a:r>
              <a:rPr lang="es-CL" sz="1400" b="1" dirty="0" err="1">
                <a:solidFill>
                  <a:schemeClr val="tx2"/>
                </a:solidFill>
              </a:rPr>
              <a:t>Public</a:t>
            </a:r>
            <a:r>
              <a:rPr lang="es-CL" sz="1400" b="1" dirty="0">
                <a:solidFill>
                  <a:schemeClr val="tx2"/>
                </a:solidFill>
              </a:rPr>
              <a:t> </a:t>
            </a:r>
            <a:r>
              <a:rPr lang="es-CL" sz="1400" b="1" dirty="0" err="1">
                <a:solidFill>
                  <a:schemeClr val="tx2"/>
                </a:solidFill>
              </a:rPr>
              <a:t>Private</a:t>
            </a:r>
            <a:r>
              <a:rPr lang="es-CL" sz="1400" b="1" dirty="0">
                <a:solidFill>
                  <a:schemeClr val="tx2"/>
                </a:solidFill>
              </a:rPr>
              <a:t> </a:t>
            </a:r>
            <a:r>
              <a:rPr lang="es-CL" sz="1400" b="1" dirty="0" err="1">
                <a:solidFill>
                  <a:schemeClr val="tx2"/>
                </a:solidFill>
              </a:rPr>
              <a:t>Partnership</a:t>
            </a:r>
            <a:r>
              <a:rPr lang="es-CL" sz="1400" b="1" dirty="0">
                <a:solidFill>
                  <a:schemeClr val="tx2"/>
                </a:solidFill>
              </a:rPr>
              <a:t> Global </a:t>
            </a:r>
            <a:r>
              <a:rPr lang="es-CL" sz="1400" b="1" dirty="0" err="1">
                <a:solidFill>
                  <a:schemeClr val="tx2"/>
                </a:solidFill>
              </a:rPr>
              <a:t>Market</a:t>
            </a:r>
            <a:r>
              <a:rPr lang="es-CL" sz="1400" b="1" dirty="0">
                <a:solidFill>
                  <a:schemeClr val="tx2"/>
                </a:solidFill>
              </a:rPr>
              <a:t> Place </a:t>
            </a:r>
            <a:r>
              <a:rPr lang="es-CL" sz="1400" b="1" dirty="0" err="1">
                <a:solidFill>
                  <a:schemeClr val="tx2"/>
                </a:solidFill>
              </a:rPr>
              <a:t>for</a:t>
            </a:r>
            <a:r>
              <a:rPr lang="es-CL" sz="1400" b="1" dirty="0">
                <a:solidFill>
                  <a:schemeClr val="tx2"/>
                </a:solidFill>
              </a:rPr>
              <a:t> 3 </a:t>
            </a:r>
            <a:r>
              <a:rPr lang="es-CL" sz="1400" b="1" dirty="0" err="1">
                <a:solidFill>
                  <a:schemeClr val="tx2"/>
                </a:solidFill>
              </a:rPr>
              <a:t>billion</a:t>
            </a:r>
            <a:r>
              <a:rPr lang="es-CL" sz="1400" b="1" dirty="0">
                <a:solidFill>
                  <a:schemeClr val="tx2"/>
                </a:solidFill>
              </a:rPr>
              <a:t> </a:t>
            </a:r>
            <a:r>
              <a:rPr lang="es-CL" sz="1400" b="1" dirty="0" err="1">
                <a:solidFill>
                  <a:schemeClr val="tx2"/>
                </a:solidFill>
              </a:rPr>
              <a:t>people</a:t>
            </a:r>
            <a:r>
              <a:rPr lang="es-CL" sz="1400" b="1" dirty="0">
                <a:solidFill>
                  <a:schemeClr val="tx2"/>
                </a:solidFill>
              </a:rPr>
              <a:t> and 500 </a:t>
            </a:r>
            <a:r>
              <a:rPr lang="es-CL" sz="1400" b="1" dirty="0" err="1">
                <a:solidFill>
                  <a:schemeClr val="tx2"/>
                </a:solidFill>
              </a:rPr>
              <a:t>million</a:t>
            </a:r>
            <a:r>
              <a:rPr lang="es-CL" sz="1400" b="1" dirty="0">
                <a:solidFill>
                  <a:schemeClr val="tx2"/>
                </a:solidFill>
              </a:rPr>
              <a:t> </a:t>
            </a:r>
            <a:r>
              <a:rPr lang="es-CL" sz="1400" b="1" dirty="0" err="1">
                <a:solidFill>
                  <a:schemeClr val="tx2"/>
                </a:solidFill>
              </a:rPr>
              <a:t>homes</a:t>
            </a:r>
            <a:r>
              <a:rPr lang="es-CL" sz="1400" b="1" dirty="0">
                <a:solidFill>
                  <a:schemeClr val="tx2"/>
                </a:solidFill>
              </a:rPr>
              <a:t> </a:t>
            </a:r>
            <a:r>
              <a:rPr lang="es-CL" sz="1400" b="1" dirty="0" err="1">
                <a:solidFill>
                  <a:schemeClr val="tx2"/>
                </a:solidFill>
              </a:rPr>
              <a:t>to</a:t>
            </a:r>
            <a:r>
              <a:rPr lang="es-CL" sz="1400" b="1" dirty="0">
                <a:solidFill>
                  <a:schemeClr val="tx2"/>
                </a:solidFill>
              </a:rPr>
              <a:t> </a:t>
            </a:r>
            <a:r>
              <a:rPr lang="es-CL" sz="1400" b="1" dirty="0" err="1">
                <a:solidFill>
                  <a:schemeClr val="tx2"/>
                </a:solidFill>
              </a:rPr>
              <a:t>acces</a:t>
            </a:r>
            <a:r>
              <a:rPr lang="es-CL" sz="1400" b="1" dirty="0">
                <a:solidFill>
                  <a:schemeClr val="tx2"/>
                </a:solidFill>
              </a:rPr>
              <a:t> Green Energy; New </a:t>
            </a:r>
            <a:r>
              <a:rPr lang="es-CL" sz="1400" b="1" dirty="0" err="1">
                <a:solidFill>
                  <a:schemeClr val="tx2"/>
                </a:solidFill>
              </a:rPr>
              <a:t>Cooking</a:t>
            </a:r>
            <a:r>
              <a:rPr lang="es-CL" sz="1400" b="1" dirty="0">
                <a:solidFill>
                  <a:schemeClr val="tx2"/>
                </a:solidFill>
              </a:rPr>
              <a:t> ; </a:t>
            </a:r>
            <a:r>
              <a:rPr lang="es-CL" sz="1400" b="1" dirty="0" err="1">
                <a:solidFill>
                  <a:schemeClr val="tx2"/>
                </a:solidFill>
              </a:rPr>
              <a:t>Learning</a:t>
            </a:r>
            <a:r>
              <a:rPr lang="es-CL" sz="1400" b="1" dirty="0">
                <a:solidFill>
                  <a:schemeClr val="tx2"/>
                </a:solidFill>
              </a:rPr>
              <a:t> </a:t>
            </a:r>
            <a:r>
              <a:rPr lang="es-CL" sz="1400" b="1" dirty="0" err="1">
                <a:solidFill>
                  <a:schemeClr val="tx2"/>
                </a:solidFill>
              </a:rPr>
              <a:t>devices</a:t>
            </a:r>
            <a:r>
              <a:rPr lang="es-CL" sz="1400" b="1" dirty="0">
                <a:solidFill>
                  <a:schemeClr val="tx2"/>
                </a:solidFill>
              </a:rPr>
              <a:t> and Social </a:t>
            </a:r>
            <a:r>
              <a:rPr lang="es-CL" sz="1400" b="1" dirty="0" err="1">
                <a:solidFill>
                  <a:schemeClr val="tx2"/>
                </a:solidFill>
              </a:rPr>
              <a:t>Banking</a:t>
            </a:r>
            <a:r>
              <a:rPr lang="es-CL" sz="1400" b="1" dirty="0">
                <a:solidFill>
                  <a:schemeClr val="tx2"/>
                </a:solidFill>
              </a:rPr>
              <a:t> </a:t>
            </a:r>
            <a:r>
              <a:rPr lang="es-CL" sz="1400" b="1" dirty="0" err="1">
                <a:solidFill>
                  <a:schemeClr val="tx2"/>
                </a:solidFill>
              </a:rPr>
              <a:t>services</a:t>
            </a:r>
            <a:r>
              <a:rPr lang="es-CL" sz="1400" b="1" dirty="0">
                <a:solidFill>
                  <a:schemeClr val="tx2"/>
                </a:solidFill>
              </a:rPr>
              <a:t>. </a:t>
            </a:r>
          </a:p>
          <a:p>
            <a:pPr marL="857250" lvl="1" indent="-457200"/>
            <a:r>
              <a:rPr lang="es-CL" sz="1400" b="1" dirty="0" err="1">
                <a:solidFill>
                  <a:schemeClr val="tx2"/>
                </a:solidFill>
              </a:rPr>
              <a:t>An</a:t>
            </a:r>
            <a:r>
              <a:rPr lang="es-CL" sz="1400" b="1" dirty="0">
                <a:solidFill>
                  <a:schemeClr val="tx2"/>
                </a:solidFill>
              </a:rPr>
              <a:t> </a:t>
            </a:r>
            <a:r>
              <a:rPr lang="es-CL" sz="1400" b="1" dirty="0" err="1">
                <a:solidFill>
                  <a:schemeClr val="tx2"/>
                </a:solidFill>
              </a:rPr>
              <a:t>intelligent</a:t>
            </a:r>
            <a:r>
              <a:rPr lang="es-CL" sz="1400" b="1" dirty="0">
                <a:solidFill>
                  <a:schemeClr val="tx2"/>
                </a:solidFill>
              </a:rPr>
              <a:t> social /</a:t>
            </a:r>
            <a:r>
              <a:rPr lang="es-CL" sz="1400" b="1" dirty="0" err="1">
                <a:solidFill>
                  <a:schemeClr val="tx2"/>
                </a:solidFill>
              </a:rPr>
              <a:t>adaptive</a:t>
            </a:r>
            <a:r>
              <a:rPr lang="es-CL" sz="1400" b="1" dirty="0">
                <a:solidFill>
                  <a:schemeClr val="tx2"/>
                </a:solidFill>
              </a:rPr>
              <a:t> interface </a:t>
            </a:r>
            <a:r>
              <a:rPr lang="es-CL" sz="1400" b="1" dirty="0" err="1">
                <a:solidFill>
                  <a:schemeClr val="tx2"/>
                </a:solidFill>
              </a:rPr>
              <a:t>between</a:t>
            </a:r>
            <a:r>
              <a:rPr lang="es-CL" sz="1400" b="1" dirty="0">
                <a:solidFill>
                  <a:schemeClr val="tx2"/>
                </a:solidFill>
              </a:rPr>
              <a:t> global </a:t>
            </a:r>
            <a:r>
              <a:rPr lang="es-CL" sz="1400" b="1" dirty="0" err="1">
                <a:solidFill>
                  <a:schemeClr val="tx2"/>
                </a:solidFill>
              </a:rPr>
              <a:t>players</a:t>
            </a:r>
            <a:r>
              <a:rPr lang="es-CL" sz="1400" b="1" dirty="0">
                <a:solidFill>
                  <a:schemeClr val="tx2"/>
                </a:solidFill>
              </a:rPr>
              <a:t> and local </a:t>
            </a:r>
            <a:r>
              <a:rPr lang="es-CL" sz="1400" b="1" dirty="0" err="1">
                <a:solidFill>
                  <a:schemeClr val="tx2"/>
                </a:solidFill>
              </a:rPr>
              <a:t>actors</a:t>
            </a:r>
            <a:r>
              <a:rPr lang="es-CL" sz="1400" b="1" dirty="0">
                <a:solidFill>
                  <a:schemeClr val="tx2"/>
                </a:solidFill>
              </a:rPr>
              <a:t>. </a:t>
            </a:r>
            <a:r>
              <a:rPr lang="es-CL" sz="1400" b="1" dirty="0" err="1">
                <a:solidFill>
                  <a:schemeClr val="tx2"/>
                </a:solidFill>
              </a:rPr>
              <a:t>Where</a:t>
            </a:r>
            <a:r>
              <a:rPr lang="es-CL" sz="1400" b="1" dirty="0">
                <a:solidFill>
                  <a:schemeClr val="tx2"/>
                </a:solidFill>
              </a:rPr>
              <a:t> </a:t>
            </a:r>
            <a:r>
              <a:rPr lang="es-CL" sz="1400" b="1" dirty="0" err="1">
                <a:solidFill>
                  <a:schemeClr val="tx2"/>
                </a:solidFill>
              </a:rPr>
              <a:t>the</a:t>
            </a:r>
            <a:r>
              <a:rPr lang="es-CL" sz="1400" b="1" dirty="0">
                <a:solidFill>
                  <a:schemeClr val="tx2"/>
                </a:solidFill>
              </a:rPr>
              <a:t> </a:t>
            </a:r>
            <a:r>
              <a:rPr lang="es-CL" sz="1400" b="1" dirty="0" err="1">
                <a:solidFill>
                  <a:schemeClr val="tx2"/>
                </a:solidFill>
              </a:rPr>
              <a:t>bottom</a:t>
            </a:r>
            <a:r>
              <a:rPr lang="es-CL" sz="1400" b="1" dirty="0">
                <a:solidFill>
                  <a:schemeClr val="tx2"/>
                </a:solidFill>
              </a:rPr>
              <a:t> up and top </a:t>
            </a:r>
            <a:r>
              <a:rPr lang="es-CL" sz="1400" b="1" dirty="0" err="1">
                <a:solidFill>
                  <a:schemeClr val="tx2"/>
                </a:solidFill>
              </a:rPr>
              <a:t>down</a:t>
            </a:r>
            <a:r>
              <a:rPr lang="es-CL" sz="1400" b="1" dirty="0">
                <a:solidFill>
                  <a:schemeClr val="tx2"/>
                </a:solidFill>
              </a:rPr>
              <a:t> </a:t>
            </a:r>
            <a:r>
              <a:rPr lang="es-CL" sz="1400" b="1" dirty="0" err="1">
                <a:solidFill>
                  <a:schemeClr val="tx2"/>
                </a:solidFill>
              </a:rPr>
              <a:t>appraoches</a:t>
            </a:r>
            <a:r>
              <a:rPr lang="es-CL" sz="1400" b="1" dirty="0">
                <a:solidFill>
                  <a:schemeClr val="tx2"/>
                </a:solidFill>
              </a:rPr>
              <a:t> </a:t>
            </a:r>
            <a:r>
              <a:rPr lang="es-CL" sz="1400" b="1" dirty="0" err="1">
                <a:solidFill>
                  <a:schemeClr val="tx2"/>
                </a:solidFill>
              </a:rPr>
              <a:t>meet</a:t>
            </a:r>
            <a:r>
              <a:rPr lang="es-CL" sz="1400" b="1" dirty="0"/>
              <a:t>.</a:t>
            </a:r>
          </a:p>
          <a:p>
            <a:pPr marL="857250" lvl="1" indent="-457200"/>
            <a:endParaRPr lang="es-CL" sz="1400" b="1" i="1" dirty="0"/>
          </a:p>
          <a:p>
            <a:pPr marL="457200" indent="-457200"/>
            <a:r>
              <a:rPr lang="es-CL" sz="2000" b="1" dirty="0" err="1">
                <a:solidFill>
                  <a:schemeClr val="accent1"/>
                </a:solidFill>
              </a:rPr>
              <a:t>Why</a:t>
            </a:r>
            <a:r>
              <a:rPr lang="es-CL" sz="2000" b="1" dirty="0">
                <a:solidFill>
                  <a:schemeClr val="accent1"/>
                </a:solidFill>
              </a:rPr>
              <a:t>? The </a:t>
            </a:r>
            <a:r>
              <a:rPr lang="es-CL" sz="2000" b="1" dirty="0" err="1">
                <a:solidFill>
                  <a:schemeClr val="accent1"/>
                </a:solidFill>
              </a:rPr>
              <a:t>Ugly</a:t>
            </a:r>
            <a:r>
              <a:rPr lang="es-CL" sz="2000" b="1" dirty="0">
                <a:solidFill>
                  <a:schemeClr val="accent1"/>
                </a:solidFill>
              </a:rPr>
              <a:t> Global Social </a:t>
            </a:r>
            <a:r>
              <a:rPr lang="es-CL" sz="2000" b="1" dirty="0" err="1">
                <a:solidFill>
                  <a:schemeClr val="accent1"/>
                </a:solidFill>
              </a:rPr>
              <a:t>Facts</a:t>
            </a:r>
            <a:endParaRPr lang="es-CL" sz="2000" dirty="0">
              <a:solidFill>
                <a:schemeClr val="accent1"/>
              </a:solidFill>
            </a:endParaRPr>
          </a:p>
          <a:p>
            <a:pPr marL="808038" lvl="2" indent="-450850">
              <a:buFont typeface="Wingdings" pitchFamily="2" charset="2"/>
              <a:buChar char="q"/>
            </a:pPr>
            <a:r>
              <a:rPr lang="en-GB" sz="1400" b="1" dirty="0"/>
              <a:t>To cook food, nearly 3 billion people rely on open fires and simple stoves that burn solid fuels like wood, animal dung, charcoal, and coal. (500 M households)</a:t>
            </a:r>
            <a:endParaRPr lang="es-CL" sz="1400" b="1" dirty="0"/>
          </a:p>
          <a:p>
            <a:pPr marL="808038" lvl="2" indent="-450850">
              <a:buFont typeface="Wingdings" pitchFamily="2" charset="2"/>
              <a:buChar char="q"/>
            </a:pPr>
            <a:r>
              <a:rPr lang="en-GB" sz="1400" b="1" dirty="0"/>
              <a:t>Over 4 million* people die prematurely every year from illnesses attributable to household air pollution from cooking with solid fuels.</a:t>
            </a:r>
            <a:endParaRPr lang="es-CL" sz="1400" b="1" dirty="0"/>
          </a:p>
          <a:p>
            <a:pPr marL="808038" lvl="2" indent="-450850">
              <a:buFont typeface="Wingdings" pitchFamily="2" charset="2"/>
              <a:buChar char="q"/>
            </a:pPr>
            <a:r>
              <a:rPr lang="en-GB" sz="1400" b="1" dirty="0"/>
              <a:t>Up to 25% of black carbon emissions come from burning solid fuels for household energy needs. </a:t>
            </a:r>
            <a:endParaRPr lang="es-CL" sz="1400" b="1" dirty="0"/>
          </a:p>
          <a:p>
            <a:pPr marL="808038" lvl="2" indent="-450850">
              <a:buFont typeface="Wingdings" pitchFamily="2" charset="2"/>
              <a:buChar char="q"/>
            </a:pPr>
            <a:r>
              <a:rPr lang="en-GB" sz="1400" b="1" dirty="0"/>
              <a:t>Up to 34% of wood fuel harvested is unsustainable contributing to forest degradation, and climate change. </a:t>
            </a:r>
            <a:endParaRPr lang="es-CL" sz="1400" b="1" dirty="0"/>
          </a:p>
          <a:p>
            <a:pPr marL="808038" lvl="2" indent="-450850">
              <a:buFont typeface="Wingdings" pitchFamily="2" charset="2"/>
              <a:buChar char="q"/>
            </a:pPr>
            <a:r>
              <a:rPr lang="en-GB" sz="1400" b="1" dirty="0"/>
              <a:t>$123 billion in annual costs to health, environment, and economies in the developing world are due to the use of solid fuels for cooking.</a:t>
            </a:r>
            <a:endParaRPr lang="es-CL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4</a:t>
            </a:fld>
            <a:endParaRPr lang="es-CL"/>
          </a:p>
        </p:txBody>
      </p:sp>
      <p:sp>
        <p:nvSpPr>
          <p:cNvPr id="6" name="TextBox 5"/>
          <p:cNvSpPr txBox="1"/>
          <p:nvPr/>
        </p:nvSpPr>
        <p:spPr>
          <a:xfrm>
            <a:off x="428596" y="1142984"/>
            <a:ext cx="80010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accent2"/>
                </a:solidFill>
              </a:rPr>
              <a:t>A </a:t>
            </a:r>
            <a:r>
              <a:rPr lang="es-CL" sz="2000" dirty="0" err="1">
                <a:solidFill>
                  <a:schemeClr val="accent2"/>
                </a:solidFill>
              </a:rPr>
              <a:t>Knowledge</a:t>
            </a:r>
            <a:r>
              <a:rPr lang="es-CL" sz="2000" dirty="0">
                <a:solidFill>
                  <a:schemeClr val="accent2"/>
                </a:solidFill>
              </a:rPr>
              <a:t> </a:t>
            </a:r>
            <a:r>
              <a:rPr lang="es-CL" sz="2000" dirty="0" err="1">
                <a:solidFill>
                  <a:schemeClr val="accent2"/>
                </a:solidFill>
              </a:rPr>
              <a:t>Sharing</a:t>
            </a:r>
            <a:r>
              <a:rPr lang="es-CL" sz="2000" dirty="0">
                <a:solidFill>
                  <a:schemeClr val="accent2"/>
                </a:solidFill>
              </a:rPr>
              <a:t>, </a:t>
            </a:r>
            <a:r>
              <a:rPr lang="es-CL" sz="2000" dirty="0" err="1">
                <a:solidFill>
                  <a:schemeClr val="accent2"/>
                </a:solidFill>
              </a:rPr>
              <a:t>Leadership</a:t>
            </a:r>
            <a:r>
              <a:rPr lang="es-CL" dirty="0">
                <a:solidFill>
                  <a:schemeClr val="accent2"/>
                </a:solidFill>
              </a:rPr>
              <a:t>, </a:t>
            </a:r>
            <a:r>
              <a:rPr lang="es-CL" dirty="0" err="1">
                <a:solidFill>
                  <a:schemeClr val="accent2"/>
                </a:solidFill>
              </a:rPr>
              <a:t>Empowerment</a:t>
            </a:r>
            <a:r>
              <a:rPr lang="es-CL" dirty="0">
                <a:solidFill>
                  <a:schemeClr val="accent2"/>
                </a:solidFill>
              </a:rPr>
              <a:t> &amp; Social </a:t>
            </a:r>
            <a:r>
              <a:rPr lang="es-CL" dirty="0" err="1">
                <a:solidFill>
                  <a:schemeClr val="accent2"/>
                </a:solidFill>
              </a:rPr>
              <a:t>Financing</a:t>
            </a:r>
            <a:r>
              <a:rPr lang="es-CL" dirty="0">
                <a:solidFill>
                  <a:schemeClr val="accent2"/>
                </a:solidFill>
              </a:rPr>
              <a:t> </a:t>
            </a:r>
            <a:r>
              <a:rPr lang="es-CL" dirty="0" err="1">
                <a:solidFill>
                  <a:schemeClr val="accent2"/>
                </a:solidFill>
              </a:rPr>
              <a:t>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1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DDC904-BEE0-4D45-9751-77C6ED2C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2984"/>
          </a:xfrm>
          <a:noFill/>
        </p:spPr>
        <p:txBody>
          <a:bodyPr vert="horz" anchor="ctr">
            <a:normAutofit/>
          </a:bodyPr>
          <a:lstStyle/>
          <a:p>
            <a:r>
              <a:rPr lang="es-CL" sz="2900" dirty="0">
                <a:solidFill>
                  <a:schemeClr val="accent2"/>
                </a:solidFill>
              </a:rPr>
              <a:t>1.3 </a:t>
            </a:r>
            <a:r>
              <a:rPr lang="es-CL" sz="2900" dirty="0" err="1">
                <a:solidFill>
                  <a:schemeClr val="accent2"/>
                </a:solidFill>
              </a:rPr>
              <a:t>Step</a:t>
            </a:r>
            <a:r>
              <a:rPr lang="es-CL" sz="2900" dirty="0">
                <a:solidFill>
                  <a:schemeClr val="accent2"/>
                </a:solidFill>
              </a:rPr>
              <a:t> </a:t>
            </a:r>
            <a:r>
              <a:rPr lang="es-CL" sz="2900" dirty="0" err="1">
                <a:solidFill>
                  <a:schemeClr val="accent2"/>
                </a:solidFill>
              </a:rPr>
              <a:t>mission</a:t>
            </a:r>
            <a:r>
              <a:rPr lang="es-CL" sz="2900" dirty="0">
                <a:solidFill>
                  <a:schemeClr val="accent2"/>
                </a:solidFill>
              </a:rPr>
              <a:t> </a:t>
            </a:r>
            <a:r>
              <a:rPr lang="es-CL" sz="2900" dirty="0" err="1">
                <a:solidFill>
                  <a:schemeClr val="accent2"/>
                </a:solidFill>
              </a:rPr>
              <a:t>implementation</a:t>
            </a:r>
            <a:endParaRPr lang="es-CL" sz="2900" dirty="0">
              <a:solidFill>
                <a:schemeClr val="accent2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609782-D2EA-45D7-82AF-066D4DF17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2143116"/>
            <a:ext cx="8075240" cy="39087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CL" sz="2000" b="1" dirty="0" err="1">
                <a:solidFill>
                  <a:schemeClr val="accent1"/>
                </a:solidFill>
              </a:rPr>
              <a:t>How</a:t>
            </a:r>
            <a:r>
              <a:rPr lang="es-CL" sz="2000" b="1" dirty="0">
                <a:solidFill>
                  <a:schemeClr val="accent1"/>
                </a:solidFill>
              </a:rPr>
              <a:t>? A new online modular social </a:t>
            </a:r>
            <a:r>
              <a:rPr lang="es-CL" sz="2000" b="1" dirty="0" err="1">
                <a:solidFill>
                  <a:schemeClr val="accent1"/>
                </a:solidFill>
              </a:rPr>
              <a:t>model</a:t>
            </a:r>
            <a:r>
              <a:rPr lang="es-CL" sz="2000" b="1" dirty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r>
              <a:rPr lang="es-CL" sz="2000" b="1" dirty="0">
                <a:solidFill>
                  <a:schemeClr val="accent1"/>
                </a:solidFill>
              </a:rPr>
              <a:t> </a:t>
            </a:r>
            <a:r>
              <a:rPr lang="es-CL" sz="2000" b="1" dirty="0" err="1">
                <a:solidFill>
                  <a:schemeClr val="accent1"/>
                </a:solidFill>
              </a:rPr>
              <a:t>bottom</a:t>
            </a:r>
            <a:r>
              <a:rPr lang="es-CL" sz="2000" b="1" dirty="0">
                <a:solidFill>
                  <a:schemeClr val="accent1"/>
                </a:solidFill>
              </a:rPr>
              <a:t>-up </a:t>
            </a:r>
            <a:r>
              <a:rPr lang="es-CL" sz="2000" b="1" dirty="0" err="1">
                <a:solidFill>
                  <a:schemeClr val="accent1"/>
                </a:solidFill>
              </a:rPr>
              <a:t>community</a:t>
            </a:r>
            <a:r>
              <a:rPr lang="es-CL" sz="2000" b="1" dirty="0">
                <a:solidFill>
                  <a:schemeClr val="accent1"/>
                </a:solidFill>
              </a:rPr>
              <a:t> </a:t>
            </a:r>
            <a:r>
              <a:rPr lang="es-CL" sz="2000" b="1" dirty="0" err="1">
                <a:solidFill>
                  <a:schemeClr val="accent1"/>
                </a:solidFill>
              </a:rPr>
              <a:t>empowerment</a:t>
            </a:r>
            <a:r>
              <a:rPr lang="es-CL" sz="2000" b="1" dirty="0">
                <a:solidFill>
                  <a:schemeClr val="accent1"/>
                </a:solidFill>
              </a:rPr>
              <a:t> in 3 </a:t>
            </a:r>
            <a:r>
              <a:rPr lang="es-CL" sz="2000" b="1" dirty="0" err="1">
                <a:solidFill>
                  <a:schemeClr val="accent1"/>
                </a:solidFill>
              </a:rPr>
              <a:t>steps</a:t>
            </a:r>
            <a:r>
              <a:rPr lang="es-CL" sz="2000" b="1" dirty="0">
                <a:solidFill>
                  <a:schemeClr val="accent1"/>
                </a:solidFill>
              </a:rPr>
              <a:t>! </a:t>
            </a:r>
          </a:p>
          <a:p>
            <a:pPr marL="0" indent="0">
              <a:buNone/>
            </a:pPr>
            <a:endParaRPr lang="es-CL" sz="2000" b="1" dirty="0">
              <a:solidFill>
                <a:schemeClr val="accent1"/>
              </a:solidFill>
            </a:endParaRPr>
          </a:p>
          <a:p>
            <a:pPr marL="457200" indent="-457200"/>
            <a:r>
              <a:rPr lang="es-CL" sz="1400" b="1" dirty="0">
                <a:solidFill>
                  <a:schemeClr val="accent1"/>
                </a:solidFill>
              </a:rPr>
              <a:t>Step 1</a:t>
            </a:r>
            <a:r>
              <a:rPr lang="es-CL" sz="1400" dirty="0">
                <a:solidFill>
                  <a:schemeClr val="accent1"/>
                </a:solidFill>
              </a:rPr>
              <a:t>: </a:t>
            </a:r>
            <a:r>
              <a:rPr lang="es-CL" sz="1400" b="1" dirty="0" err="1">
                <a:solidFill>
                  <a:schemeClr val="accent1"/>
                </a:solidFill>
              </a:rPr>
              <a:t>Technology</a:t>
            </a:r>
            <a:r>
              <a:rPr lang="es-CL" sz="1400" b="1" dirty="0">
                <a:solidFill>
                  <a:schemeClr val="accent1"/>
                </a:solidFill>
              </a:rPr>
              <a:t> transfer: </a:t>
            </a:r>
            <a:r>
              <a:rPr lang="es-CL" sz="1400" dirty="0">
                <a:solidFill>
                  <a:schemeClr val="accent1"/>
                </a:solidFill>
              </a:rPr>
              <a:t>The global SR </a:t>
            </a:r>
            <a:r>
              <a:rPr lang="es-CL" sz="1400" dirty="0" err="1">
                <a:solidFill>
                  <a:schemeClr val="accent1"/>
                </a:solidFill>
              </a:rPr>
              <a:t>platform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provides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an</a:t>
            </a:r>
            <a:r>
              <a:rPr lang="es-CL" sz="1400" dirty="0">
                <a:solidFill>
                  <a:schemeClr val="accent1"/>
                </a:solidFill>
              </a:rPr>
              <a:t> adaptable </a:t>
            </a:r>
            <a:r>
              <a:rPr lang="es-CL" sz="1400" dirty="0" err="1">
                <a:solidFill>
                  <a:schemeClr val="accent1"/>
                </a:solidFill>
              </a:rPr>
              <a:t>cross</a:t>
            </a:r>
            <a:r>
              <a:rPr lang="es-CL" sz="1400" dirty="0">
                <a:solidFill>
                  <a:schemeClr val="accent1"/>
                </a:solidFill>
              </a:rPr>
              <a:t>-cultural Smart Social </a:t>
            </a:r>
            <a:r>
              <a:rPr lang="es-CL" sz="1400" dirty="0" err="1">
                <a:solidFill>
                  <a:schemeClr val="accent1"/>
                </a:solidFill>
              </a:rPr>
              <a:t>Model</a:t>
            </a:r>
            <a:r>
              <a:rPr lang="es-CL" sz="1400" dirty="0">
                <a:solidFill>
                  <a:schemeClr val="accent1"/>
                </a:solidFill>
              </a:rPr>
              <a:t> of 7 social </a:t>
            </a:r>
            <a:r>
              <a:rPr lang="es-CL" sz="1400" dirty="0" err="1">
                <a:solidFill>
                  <a:schemeClr val="accent1"/>
                </a:solidFill>
              </a:rPr>
              <a:t>services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to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communities</a:t>
            </a:r>
            <a:r>
              <a:rPr lang="es-CL" sz="1400" dirty="0">
                <a:solidFill>
                  <a:schemeClr val="accent1"/>
                </a:solidFill>
              </a:rPr>
              <a:t> (</a:t>
            </a:r>
            <a:r>
              <a:rPr lang="es-CL" sz="1400" dirty="0" err="1">
                <a:solidFill>
                  <a:schemeClr val="accent1"/>
                </a:solidFill>
              </a:rPr>
              <a:t>Smart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Communities</a:t>
            </a:r>
            <a:r>
              <a:rPr lang="es-CL" sz="1400" dirty="0">
                <a:solidFill>
                  <a:schemeClr val="accent1"/>
                </a:solidFill>
              </a:rPr>
              <a:t>; </a:t>
            </a:r>
            <a:r>
              <a:rPr lang="es-CL" sz="1400" dirty="0" err="1">
                <a:solidFill>
                  <a:schemeClr val="accent1"/>
                </a:solidFill>
              </a:rPr>
              <a:t>Education</a:t>
            </a:r>
            <a:r>
              <a:rPr lang="es-CL" sz="1400" dirty="0">
                <a:solidFill>
                  <a:schemeClr val="accent1"/>
                </a:solidFill>
              </a:rPr>
              <a:t> &amp; </a:t>
            </a:r>
            <a:r>
              <a:rPr lang="es-CL" sz="1400" dirty="0" err="1">
                <a:solidFill>
                  <a:schemeClr val="accent1"/>
                </a:solidFill>
              </a:rPr>
              <a:t>Empowerment</a:t>
            </a:r>
            <a:r>
              <a:rPr lang="es-CL" sz="1400" dirty="0">
                <a:solidFill>
                  <a:schemeClr val="accent1"/>
                </a:solidFill>
              </a:rPr>
              <a:t>; </a:t>
            </a:r>
            <a:r>
              <a:rPr lang="es-CL" sz="1400" dirty="0" err="1">
                <a:solidFill>
                  <a:schemeClr val="accent1"/>
                </a:solidFill>
              </a:rPr>
              <a:t>Financial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Assistance</a:t>
            </a:r>
            <a:r>
              <a:rPr lang="es-CL" sz="1400" dirty="0">
                <a:solidFill>
                  <a:schemeClr val="accent1"/>
                </a:solidFill>
              </a:rPr>
              <a:t>; Social Media; </a:t>
            </a:r>
            <a:r>
              <a:rPr lang="es-CL" sz="1400" dirty="0" err="1">
                <a:solidFill>
                  <a:schemeClr val="accent1"/>
                </a:solidFill>
              </a:rPr>
              <a:t>Health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assistance</a:t>
            </a:r>
            <a:r>
              <a:rPr lang="es-CL" sz="1400" dirty="0">
                <a:solidFill>
                  <a:schemeClr val="accent1"/>
                </a:solidFill>
              </a:rPr>
              <a:t>)</a:t>
            </a:r>
          </a:p>
          <a:p>
            <a:pPr marL="457200" indent="-457200"/>
            <a:endParaRPr lang="es-CL" sz="1400" dirty="0">
              <a:solidFill>
                <a:schemeClr val="accent1"/>
              </a:solidFill>
            </a:endParaRPr>
          </a:p>
          <a:p>
            <a:pPr marL="457200" indent="-457200"/>
            <a:r>
              <a:rPr lang="es-CL" sz="1400" b="1" dirty="0">
                <a:solidFill>
                  <a:schemeClr val="accent1"/>
                </a:solidFill>
              </a:rPr>
              <a:t>Step 2: </a:t>
            </a:r>
            <a:r>
              <a:rPr lang="es-CL" sz="1400" b="1" dirty="0" err="1">
                <a:solidFill>
                  <a:schemeClr val="accent1"/>
                </a:solidFill>
              </a:rPr>
              <a:t>Technical</a:t>
            </a:r>
            <a:r>
              <a:rPr lang="es-CL" sz="1400" b="1" dirty="0">
                <a:solidFill>
                  <a:schemeClr val="accent1"/>
                </a:solidFill>
              </a:rPr>
              <a:t> </a:t>
            </a:r>
            <a:r>
              <a:rPr lang="es-CL" sz="1400" b="1" dirty="0" err="1">
                <a:solidFill>
                  <a:schemeClr val="accent1"/>
                </a:solidFill>
              </a:rPr>
              <a:t>assistance</a:t>
            </a:r>
            <a:r>
              <a:rPr lang="es-CL" sz="1400" b="1" dirty="0">
                <a:solidFill>
                  <a:schemeClr val="accent1"/>
                </a:solidFill>
              </a:rPr>
              <a:t>: </a:t>
            </a:r>
            <a:r>
              <a:rPr lang="es-CL" sz="1400" dirty="0">
                <a:solidFill>
                  <a:schemeClr val="accent1"/>
                </a:solidFill>
              </a:rPr>
              <a:t>The global SR </a:t>
            </a:r>
            <a:r>
              <a:rPr lang="es-CL" sz="1400" dirty="0" err="1">
                <a:solidFill>
                  <a:schemeClr val="accent1"/>
                </a:solidFill>
              </a:rPr>
              <a:t>platform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provides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technical</a:t>
            </a:r>
            <a:r>
              <a:rPr lang="es-CL" sz="1400" dirty="0">
                <a:solidFill>
                  <a:schemeClr val="accent1"/>
                </a:solidFill>
              </a:rPr>
              <a:t> online and </a:t>
            </a:r>
            <a:r>
              <a:rPr lang="es-CL" sz="1400" dirty="0" err="1">
                <a:solidFill>
                  <a:schemeClr val="accent1"/>
                </a:solidFill>
              </a:rPr>
              <a:t>presential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assistance</a:t>
            </a:r>
            <a:r>
              <a:rPr lang="es-CL" sz="1400" dirty="0">
                <a:solidFill>
                  <a:schemeClr val="accent1"/>
                </a:solidFill>
              </a:rPr>
              <a:t> and training  </a:t>
            </a:r>
            <a:r>
              <a:rPr lang="es-CL" sz="1400" dirty="0" err="1">
                <a:solidFill>
                  <a:schemeClr val="accent1"/>
                </a:solidFill>
              </a:rPr>
              <a:t>to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empower</a:t>
            </a:r>
            <a:r>
              <a:rPr lang="es-CL" sz="1400" dirty="0">
                <a:solidFill>
                  <a:schemeClr val="accent1"/>
                </a:solidFill>
              </a:rPr>
              <a:t> local </a:t>
            </a:r>
            <a:r>
              <a:rPr lang="es-CL" sz="1400" dirty="0" err="1">
                <a:solidFill>
                  <a:schemeClr val="accent1"/>
                </a:solidFill>
              </a:rPr>
              <a:t>community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leaders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to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organise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the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community</a:t>
            </a:r>
            <a:r>
              <a:rPr lang="es-CL" sz="1400" dirty="0">
                <a:solidFill>
                  <a:schemeClr val="accent1"/>
                </a:solidFill>
              </a:rPr>
              <a:t> role in local/territorial </a:t>
            </a:r>
            <a:r>
              <a:rPr lang="es-CL" sz="1400" dirty="0" err="1">
                <a:solidFill>
                  <a:schemeClr val="accent1"/>
                </a:solidFill>
              </a:rPr>
              <a:t>Sustainable</a:t>
            </a:r>
            <a:r>
              <a:rPr lang="es-CL" sz="1400" dirty="0">
                <a:solidFill>
                  <a:schemeClr val="accent1"/>
                </a:solidFill>
              </a:rPr>
              <a:t> Master </a:t>
            </a:r>
            <a:r>
              <a:rPr lang="es-CL" sz="1400" dirty="0" err="1">
                <a:solidFill>
                  <a:schemeClr val="accent1"/>
                </a:solidFill>
              </a:rPr>
              <a:t>Plans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or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selected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projects</a:t>
            </a:r>
            <a:r>
              <a:rPr lang="es-CL" sz="1400" dirty="0">
                <a:solidFill>
                  <a:schemeClr val="accent1"/>
                </a:solidFill>
              </a:rPr>
              <a:t>;</a:t>
            </a:r>
          </a:p>
          <a:p>
            <a:pPr marL="457200" indent="-457200"/>
            <a:endParaRPr lang="es-CL" sz="1400" dirty="0">
              <a:solidFill>
                <a:schemeClr val="accent1"/>
              </a:solidFill>
            </a:endParaRPr>
          </a:p>
          <a:p>
            <a:pPr marL="457200" indent="-457200"/>
            <a:r>
              <a:rPr lang="es-CL" sz="1400" b="1" dirty="0">
                <a:solidFill>
                  <a:schemeClr val="accent1"/>
                </a:solidFill>
              </a:rPr>
              <a:t>Step 3: </a:t>
            </a:r>
            <a:r>
              <a:rPr lang="es-CL" sz="1400" b="1" dirty="0" err="1">
                <a:solidFill>
                  <a:schemeClr val="accent1"/>
                </a:solidFill>
              </a:rPr>
              <a:t>Regeneration</a:t>
            </a:r>
            <a:r>
              <a:rPr lang="es-CL" sz="1400" b="1" dirty="0">
                <a:solidFill>
                  <a:schemeClr val="accent1"/>
                </a:solidFill>
              </a:rPr>
              <a:t> and </a:t>
            </a:r>
            <a:r>
              <a:rPr lang="es-CL" sz="1400" b="1" dirty="0" err="1">
                <a:solidFill>
                  <a:schemeClr val="accent1"/>
                </a:solidFill>
              </a:rPr>
              <a:t>governance</a:t>
            </a:r>
            <a:r>
              <a:rPr lang="es-CL" sz="1400" b="1" dirty="0">
                <a:solidFill>
                  <a:schemeClr val="accent1"/>
                </a:solidFill>
              </a:rPr>
              <a:t> at local </a:t>
            </a:r>
            <a:r>
              <a:rPr lang="es-CL" sz="1400" b="1" dirty="0" err="1">
                <a:solidFill>
                  <a:schemeClr val="accent1"/>
                </a:solidFill>
              </a:rPr>
              <a:t>level</a:t>
            </a:r>
            <a:r>
              <a:rPr lang="es-CL" sz="1400" b="1" dirty="0">
                <a:solidFill>
                  <a:schemeClr val="accent1"/>
                </a:solidFill>
              </a:rPr>
              <a:t>. </a:t>
            </a:r>
            <a:r>
              <a:rPr lang="es-CL" sz="1400" dirty="0">
                <a:solidFill>
                  <a:schemeClr val="accent1"/>
                </a:solidFill>
              </a:rPr>
              <a:t>The local </a:t>
            </a:r>
            <a:r>
              <a:rPr lang="es-CL" sz="1400" dirty="0" err="1">
                <a:solidFill>
                  <a:schemeClr val="accent1"/>
                </a:solidFill>
              </a:rPr>
              <a:t>communities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organise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themselves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through</a:t>
            </a:r>
            <a:r>
              <a:rPr lang="es-CL" sz="1400" dirty="0">
                <a:solidFill>
                  <a:schemeClr val="accent1"/>
                </a:solidFill>
              </a:rPr>
              <a:t> a new </a:t>
            </a:r>
            <a:r>
              <a:rPr lang="es-CL" sz="1400" dirty="0" err="1">
                <a:solidFill>
                  <a:schemeClr val="accent1"/>
                </a:solidFill>
              </a:rPr>
              <a:t>type</a:t>
            </a:r>
            <a:r>
              <a:rPr lang="es-CL" sz="1400" dirty="0">
                <a:solidFill>
                  <a:schemeClr val="accent1"/>
                </a:solidFill>
              </a:rPr>
              <a:t> of e-</a:t>
            </a:r>
            <a:r>
              <a:rPr lang="es-CL" sz="1400" dirty="0" err="1">
                <a:solidFill>
                  <a:schemeClr val="accent1"/>
                </a:solidFill>
              </a:rPr>
              <a:t>governance</a:t>
            </a:r>
            <a:r>
              <a:rPr lang="es-CL" sz="1400" dirty="0">
                <a:solidFill>
                  <a:schemeClr val="accent1"/>
                </a:solidFill>
              </a:rPr>
              <a:t> and </a:t>
            </a:r>
            <a:r>
              <a:rPr lang="es-CL" sz="1400" dirty="0" err="1">
                <a:solidFill>
                  <a:schemeClr val="accent1"/>
                </a:solidFill>
              </a:rPr>
              <a:t>manage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the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services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locally</a:t>
            </a:r>
            <a:r>
              <a:rPr lang="es-CL" sz="1400" dirty="0">
                <a:solidFill>
                  <a:schemeClr val="accent1"/>
                </a:solidFill>
              </a:rPr>
              <a:t>, </a:t>
            </a:r>
            <a:r>
              <a:rPr lang="es-CL" sz="1400" dirty="0" err="1">
                <a:solidFill>
                  <a:schemeClr val="accent1"/>
                </a:solidFill>
              </a:rPr>
              <a:t>within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each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country’s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regulatory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framework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for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sustainable</a:t>
            </a:r>
            <a:r>
              <a:rPr lang="es-CL" sz="1400" dirty="0">
                <a:solidFill>
                  <a:schemeClr val="accent1"/>
                </a:solidFill>
              </a:rPr>
              <a:t> </a:t>
            </a:r>
            <a:r>
              <a:rPr lang="es-CL" sz="1400" dirty="0" err="1">
                <a:solidFill>
                  <a:schemeClr val="accent1"/>
                </a:solidFill>
              </a:rPr>
              <a:t>development</a:t>
            </a:r>
            <a:r>
              <a:rPr lang="es-CL" sz="1400" dirty="0">
                <a:solidFill>
                  <a:schemeClr val="accent1"/>
                </a:solidFill>
              </a:rPr>
              <a:t>;</a:t>
            </a:r>
          </a:p>
          <a:p>
            <a:pPr marL="457200" indent="-457200"/>
            <a:endParaRPr lang="es-CL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5</a:t>
            </a:fld>
            <a:endParaRPr lang="es-CL"/>
          </a:p>
        </p:txBody>
      </p:sp>
      <p:sp>
        <p:nvSpPr>
          <p:cNvPr id="6" name="TextBox 5"/>
          <p:cNvSpPr txBox="1"/>
          <p:nvPr/>
        </p:nvSpPr>
        <p:spPr>
          <a:xfrm>
            <a:off x="428596" y="1142984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accent2"/>
                </a:solidFill>
              </a:rPr>
              <a:t>A </a:t>
            </a:r>
            <a:r>
              <a:rPr lang="es-CL" sz="2000" dirty="0" err="1">
                <a:solidFill>
                  <a:schemeClr val="accent2"/>
                </a:solidFill>
              </a:rPr>
              <a:t>Knowledge</a:t>
            </a:r>
            <a:r>
              <a:rPr lang="es-CL" sz="2000" dirty="0">
                <a:solidFill>
                  <a:schemeClr val="accent2"/>
                </a:solidFill>
              </a:rPr>
              <a:t> </a:t>
            </a:r>
            <a:r>
              <a:rPr lang="es-CL" sz="2000" dirty="0" err="1">
                <a:solidFill>
                  <a:schemeClr val="accent2"/>
                </a:solidFill>
              </a:rPr>
              <a:t>Sharing</a:t>
            </a:r>
            <a:r>
              <a:rPr lang="es-CL" sz="2000" dirty="0">
                <a:solidFill>
                  <a:schemeClr val="accent2"/>
                </a:solidFill>
              </a:rPr>
              <a:t>, </a:t>
            </a:r>
            <a:r>
              <a:rPr lang="es-CL" sz="2000" dirty="0" err="1">
                <a:solidFill>
                  <a:schemeClr val="accent2"/>
                </a:solidFill>
              </a:rPr>
              <a:t>Leadership</a:t>
            </a:r>
            <a:r>
              <a:rPr lang="es-CL" sz="2000" dirty="0">
                <a:solidFill>
                  <a:schemeClr val="accent2"/>
                </a:solidFill>
              </a:rPr>
              <a:t>, </a:t>
            </a:r>
            <a:r>
              <a:rPr lang="es-CL" sz="2000" dirty="0" err="1">
                <a:solidFill>
                  <a:schemeClr val="accent2"/>
                </a:solidFill>
              </a:rPr>
              <a:t>Empowerment</a:t>
            </a:r>
            <a:r>
              <a:rPr lang="es-CL" sz="2000" dirty="0">
                <a:solidFill>
                  <a:schemeClr val="accent2"/>
                </a:solidFill>
              </a:rPr>
              <a:t> &amp; Social </a:t>
            </a:r>
            <a:r>
              <a:rPr lang="es-CL" sz="2000" dirty="0" err="1">
                <a:solidFill>
                  <a:schemeClr val="accent2"/>
                </a:solidFill>
              </a:rPr>
              <a:t>Banking</a:t>
            </a:r>
            <a:r>
              <a:rPr lang="es-CL" sz="2000" dirty="0">
                <a:solidFill>
                  <a:schemeClr val="accent2"/>
                </a:solidFill>
              </a:rPr>
              <a:t> </a:t>
            </a:r>
            <a:r>
              <a:rPr lang="es-CL" sz="2000" dirty="0" err="1">
                <a:solidFill>
                  <a:schemeClr val="accent2"/>
                </a:solidFill>
              </a:rPr>
              <a:t>Platform</a:t>
            </a:r>
            <a:r>
              <a:rPr lang="es-CL" sz="2000" dirty="0">
                <a:solidFill>
                  <a:schemeClr val="accent2"/>
                </a:solidFill>
              </a:rPr>
              <a:t> </a:t>
            </a:r>
            <a:r>
              <a:rPr lang="es-CL" sz="2000" dirty="0" err="1">
                <a:solidFill>
                  <a:schemeClr val="accent2"/>
                </a:solidFill>
              </a:rPr>
              <a:t>through</a:t>
            </a:r>
            <a:r>
              <a:rPr lang="es-CL" sz="2000" dirty="0">
                <a:solidFill>
                  <a:schemeClr val="accent2"/>
                </a:solidFill>
              </a:rPr>
              <a:t> </a:t>
            </a:r>
            <a:r>
              <a:rPr lang="es-CL" sz="2000" dirty="0" err="1">
                <a:solidFill>
                  <a:schemeClr val="accent2"/>
                </a:solidFill>
              </a:rPr>
              <a:t>Interoperability</a:t>
            </a:r>
            <a:r>
              <a:rPr lang="es-CL" sz="2000" dirty="0">
                <a:solidFill>
                  <a:schemeClr val="accent2"/>
                </a:solidFill>
              </a:rPr>
              <a:t> </a:t>
            </a:r>
            <a:r>
              <a:rPr lang="es-CL" sz="2000" dirty="0" err="1">
                <a:solidFill>
                  <a:schemeClr val="accent2"/>
                </a:solidFill>
              </a:rPr>
              <a:t>Agreements</a:t>
            </a:r>
            <a:r>
              <a:rPr lang="es-CL" sz="2000" dirty="0">
                <a:solidFill>
                  <a:schemeClr val="accent2"/>
                </a:solidFill>
              </a:rPr>
              <a:t> (IOA-N2N)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827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DDC904-BEE0-4D45-9751-77C6ED2C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noFill/>
        </p:spPr>
        <p:txBody>
          <a:bodyPr vert="horz" anchor="ctr">
            <a:normAutofit/>
          </a:bodyPr>
          <a:lstStyle/>
          <a:p>
            <a:r>
              <a:rPr lang="es-CL" sz="2800" dirty="0">
                <a:solidFill>
                  <a:schemeClr val="accent2"/>
                </a:solidFill>
              </a:rPr>
              <a:t>1.3 </a:t>
            </a:r>
            <a:r>
              <a:rPr lang="es-CL" sz="2800" dirty="0" err="1">
                <a:solidFill>
                  <a:schemeClr val="accent2"/>
                </a:solidFill>
              </a:rPr>
              <a:t>Mission</a:t>
            </a:r>
            <a:r>
              <a:rPr lang="es-CL" sz="2800" dirty="0">
                <a:solidFill>
                  <a:schemeClr val="accent2"/>
                </a:solidFill>
              </a:rPr>
              <a:t> in 3 </a:t>
            </a:r>
            <a:r>
              <a:rPr lang="es-CL" sz="2800" dirty="0" err="1">
                <a:solidFill>
                  <a:schemeClr val="accent2"/>
                </a:solidFill>
              </a:rPr>
              <a:t>steps</a:t>
            </a:r>
            <a:r>
              <a:rPr lang="es-CL" sz="2800" dirty="0">
                <a:solidFill>
                  <a:schemeClr val="accent2"/>
                </a:solidFill>
              </a:rPr>
              <a:t>: </a:t>
            </a:r>
            <a:r>
              <a:rPr lang="es-CL" sz="2800" dirty="0" err="1">
                <a:solidFill>
                  <a:schemeClr val="accent2"/>
                </a:solidFill>
              </a:rPr>
              <a:t>how</a:t>
            </a:r>
            <a:r>
              <a:rPr lang="es-CL" sz="2800" dirty="0">
                <a:solidFill>
                  <a:schemeClr val="accent2"/>
                </a:solidFill>
              </a:rPr>
              <a:t> </a:t>
            </a:r>
            <a:r>
              <a:rPr lang="es-CL" sz="2800" dirty="0" err="1">
                <a:solidFill>
                  <a:schemeClr val="accent2"/>
                </a:solidFill>
              </a:rPr>
              <a:t>it</a:t>
            </a:r>
            <a:r>
              <a:rPr lang="es-CL" sz="2800" dirty="0">
                <a:solidFill>
                  <a:schemeClr val="accent2"/>
                </a:solidFill>
              </a:rPr>
              <a:t> </a:t>
            </a:r>
            <a:r>
              <a:rPr lang="es-CL" sz="2800" dirty="0" err="1">
                <a:solidFill>
                  <a:schemeClr val="accent2"/>
                </a:solidFill>
              </a:rPr>
              <a:t>works</a:t>
            </a:r>
            <a:r>
              <a:rPr lang="es-CL" sz="2800" dirty="0">
                <a:solidFill>
                  <a:schemeClr val="accent2"/>
                </a:solidFill>
              </a:rPr>
              <a:t>…</a:t>
            </a:r>
          </a:p>
        </p:txBody>
      </p:sp>
      <p:graphicFrame>
        <p:nvGraphicFramePr>
          <p:cNvPr id="12" name="Espace réservé du contenu 11">
            <a:extLst>
              <a:ext uri="{FF2B5EF4-FFF2-40B4-BE49-F238E27FC236}">
                <a16:creationId xmlns:a16="http://schemas.microsoft.com/office/drawing/2014/main" id="{AD9C5110-ECB8-40F9-A556-FF0EBFEEE9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844341"/>
              </p:ext>
            </p:extLst>
          </p:nvPr>
        </p:nvGraphicFramePr>
        <p:xfrm>
          <a:off x="457200" y="1557386"/>
          <a:ext cx="8229600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6</a:t>
            </a:fld>
            <a:endParaRPr lang="es-CL"/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accent2"/>
                </a:solidFill>
              </a:rPr>
              <a:t>A </a:t>
            </a:r>
            <a:r>
              <a:rPr lang="es-CL" dirty="0" err="1">
                <a:solidFill>
                  <a:schemeClr val="accent2"/>
                </a:solidFill>
              </a:rPr>
              <a:t>Knowledge</a:t>
            </a:r>
            <a:r>
              <a:rPr lang="es-CL" dirty="0">
                <a:solidFill>
                  <a:schemeClr val="accent2"/>
                </a:solidFill>
              </a:rPr>
              <a:t> </a:t>
            </a:r>
            <a:r>
              <a:rPr lang="es-CL" dirty="0" err="1">
                <a:solidFill>
                  <a:schemeClr val="accent2"/>
                </a:solidFill>
              </a:rPr>
              <a:t>Sharing</a:t>
            </a:r>
            <a:r>
              <a:rPr lang="es-CL" dirty="0">
                <a:solidFill>
                  <a:schemeClr val="accent2"/>
                </a:solidFill>
              </a:rPr>
              <a:t>, </a:t>
            </a:r>
            <a:r>
              <a:rPr lang="es-CL" dirty="0" err="1">
                <a:solidFill>
                  <a:schemeClr val="accent2"/>
                </a:solidFill>
              </a:rPr>
              <a:t>Leadership</a:t>
            </a:r>
            <a:r>
              <a:rPr lang="es-CL" dirty="0">
                <a:solidFill>
                  <a:schemeClr val="accent2"/>
                </a:solidFill>
              </a:rPr>
              <a:t>, </a:t>
            </a:r>
            <a:r>
              <a:rPr lang="es-CL" dirty="0" err="1">
                <a:solidFill>
                  <a:schemeClr val="accent2"/>
                </a:solidFill>
              </a:rPr>
              <a:t>Empowerment</a:t>
            </a:r>
            <a:r>
              <a:rPr lang="es-CL" dirty="0">
                <a:solidFill>
                  <a:schemeClr val="accent2"/>
                </a:solidFill>
              </a:rPr>
              <a:t> &amp; Social </a:t>
            </a:r>
            <a:r>
              <a:rPr lang="es-CL" dirty="0" err="1">
                <a:solidFill>
                  <a:schemeClr val="accent2"/>
                </a:solidFill>
              </a:rPr>
              <a:t>Banking</a:t>
            </a:r>
            <a:r>
              <a:rPr lang="es-CL" dirty="0">
                <a:solidFill>
                  <a:schemeClr val="accent2"/>
                </a:solidFill>
              </a:rPr>
              <a:t> </a:t>
            </a:r>
            <a:r>
              <a:rPr lang="es-CL" dirty="0" err="1">
                <a:solidFill>
                  <a:schemeClr val="accent2"/>
                </a:solidFill>
              </a:rPr>
              <a:t>Platform</a:t>
            </a:r>
            <a:r>
              <a:rPr lang="es-CL" dirty="0">
                <a:solidFill>
                  <a:schemeClr val="accent2"/>
                </a:solidFill>
              </a:rPr>
              <a:t> and </a:t>
            </a:r>
            <a:r>
              <a:rPr lang="es-CL" dirty="0" err="1">
                <a:solidFill>
                  <a:schemeClr val="accent2"/>
                </a:solidFill>
              </a:rPr>
              <a:t>Interoperability</a:t>
            </a:r>
            <a:r>
              <a:rPr lang="es-CL" dirty="0">
                <a:solidFill>
                  <a:schemeClr val="accent2"/>
                </a:solidFill>
              </a:rPr>
              <a:t> </a:t>
            </a:r>
            <a:r>
              <a:rPr lang="es-CL" dirty="0" err="1">
                <a:solidFill>
                  <a:schemeClr val="accent2"/>
                </a:solidFill>
              </a:rPr>
              <a:t>Agreements</a:t>
            </a:r>
            <a:r>
              <a:rPr lang="es-CL" dirty="0">
                <a:solidFill>
                  <a:schemeClr val="accent2"/>
                </a:solidFill>
              </a:rPr>
              <a:t> N2N </a:t>
            </a:r>
            <a:r>
              <a:rPr lang="es-CL" dirty="0" err="1">
                <a:solidFill>
                  <a:schemeClr val="accent2"/>
                </a:solidFill>
              </a:rPr>
              <a:t>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6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0558C-C3B2-49D2-891B-E1FDCB47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39842" cy="1143000"/>
          </a:xfrm>
          <a:noFill/>
        </p:spPr>
        <p:txBody>
          <a:bodyPr vert="horz" anchor="ctr">
            <a:normAutofit/>
          </a:bodyPr>
          <a:lstStyle/>
          <a:p>
            <a:r>
              <a:rPr lang="es-CL" sz="2800" dirty="0">
                <a:solidFill>
                  <a:schemeClr val="accent2"/>
                </a:solidFill>
              </a:rPr>
              <a:t>1.4 Smart </a:t>
            </a:r>
            <a:r>
              <a:rPr lang="es-CL" sz="2800" dirty="0" err="1">
                <a:solidFill>
                  <a:schemeClr val="accent2"/>
                </a:solidFill>
              </a:rPr>
              <a:t>Republic</a:t>
            </a:r>
            <a:r>
              <a:rPr lang="es-CL" sz="2800" dirty="0">
                <a:solidFill>
                  <a:schemeClr val="accent2"/>
                </a:solidFill>
              </a:rPr>
              <a:t> </a:t>
            </a:r>
            <a:r>
              <a:rPr lang="es-CL" sz="2800" dirty="0" err="1">
                <a:solidFill>
                  <a:schemeClr val="accent2"/>
                </a:solidFill>
              </a:rPr>
              <a:t>Platform</a:t>
            </a:r>
            <a:endParaRPr lang="es-CL" sz="2800" dirty="0">
              <a:solidFill>
                <a:schemeClr val="accent2"/>
              </a:solidFill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177A5D2-6DE7-42B0-AB53-B80DF32FF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250" b="4805"/>
          <a:stretch>
            <a:fillRect/>
          </a:stretch>
        </p:blipFill>
        <p:spPr>
          <a:xfrm>
            <a:off x="457201" y="2428868"/>
            <a:ext cx="3970784" cy="307183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CB34B9A-FA11-4BF1-80A6-B304E3C51D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3250" b="4805"/>
          <a:stretch>
            <a:fillRect/>
          </a:stretch>
        </p:blipFill>
        <p:spPr>
          <a:xfrm>
            <a:off x="4714681" y="2428868"/>
            <a:ext cx="3881027" cy="3071834"/>
          </a:xfrm>
          <a:prstGeom prst="rect">
            <a:avLst/>
          </a:prstGeom>
        </p:spPr>
      </p:pic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FD66F3DE-FA39-4A6D-BDCA-C783D6C6A52E}"/>
              </a:ext>
            </a:extLst>
          </p:cNvPr>
          <p:cNvSpPr/>
          <p:nvPr/>
        </p:nvSpPr>
        <p:spPr>
          <a:xfrm>
            <a:off x="4097648" y="3645024"/>
            <a:ext cx="978408" cy="72008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7</a:t>
            </a:fld>
            <a:endParaRPr lang="es-CL"/>
          </a:p>
        </p:txBody>
      </p:sp>
      <p:sp>
        <p:nvSpPr>
          <p:cNvPr id="8" name="TextBox 7"/>
          <p:cNvSpPr txBox="1"/>
          <p:nvPr/>
        </p:nvSpPr>
        <p:spPr>
          <a:xfrm>
            <a:off x="500034" y="1428736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accent2"/>
                </a:solidFill>
              </a:rPr>
              <a:t>7 </a:t>
            </a:r>
            <a:r>
              <a:rPr lang="es-CL" sz="2000" dirty="0" err="1">
                <a:solidFill>
                  <a:schemeClr val="accent2"/>
                </a:solidFill>
              </a:rPr>
              <a:t>strategic</a:t>
            </a:r>
            <a:r>
              <a:rPr lang="es-CL" sz="2000" dirty="0">
                <a:solidFill>
                  <a:schemeClr val="accent2"/>
                </a:solidFill>
              </a:rPr>
              <a:t> </a:t>
            </a:r>
            <a:r>
              <a:rPr lang="es-CL" sz="2000" dirty="0" err="1">
                <a:solidFill>
                  <a:schemeClr val="accent2"/>
                </a:solidFill>
              </a:rPr>
              <a:t>areas</a:t>
            </a:r>
            <a:r>
              <a:rPr lang="es-CL" sz="2000" dirty="0">
                <a:solidFill>
                  <a:schemeClr val="accent2"/>
                </a:solidFill>
              </a:rPr>
              <a:t> of </a:t>
            </a:r>
            <a:r>
              <a:rPr lang="es-CL" sz="2000" dirty="0" err="1">
                <a:solidFill>
                  <a:schemeClr val="accent2"/>
                </a:solidFill>
              </a:rPr>
              <a:t>knowledge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9684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66130"/>
          </a:xfrm>
          <a:noFill/>
        </p:spPr>
        <p:txBody>
          <a:bodyPr vert="horz" anchor="ctr">
            <a:normAutofit/>
          </a:bodyPr>
          <a:lstStyle/>
          <a:p>
            <a:r>
              <a:rPr lang="es-CL" sz="2800" dirty="0">
                <a:solidFill>
                  <a:schemeClr val="accent2"/>
                </a:solidFill>
              </a:rPr>
              <a:t>2.1 A new </a:t>
            </a:r>
            <a:r>
              <a:rPr lang="es-CL" sz="2800" dirty="0" err="1">
                <a:solidFill>
                  <a:schemeClr val="accent2"/>
                </a:solidFill>
              </a:rPr>
              <a:t>approach</a:t>
            </a:r>
            <a:r>
              <a:rPr lang="es-CL" sz="2800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945752"/>
          </a:xfrm>
        </p:spPr>
        <p:txBody>
          <a:bodyPr>
            <a:normAutofit fontScale="55000" lnSpcReduction="20000"/>
          </a:bodyPr>
          <a:lstStyle/>
          <a:p>
            <a:r>
              <a:rPr lang="en-US" sz="2900" b="1" dirty="0"/>
              <a:t>Diagnosis: Social networks created in the past decade have seen explosive growth </a:t>
            </a:r>
            <a:r>
              <a:rPr lang="en-US" sz="2900" dirty="0"/>
              <a:t>(first and second generation): search engines, mail services, chat spaces, forums, Google) and then from Facebook onwards (MySpace, YouTube, Twitter, Google+, etc)</a:t>
            </a:r>
          </a:p>
          <a:p>
            <a:endParaRPr lang="en-US" sz="2900" dirty="0"/>
          </a:p>
          <a:p>
            <a:r>
              <a:rPr lang="en-US" sz="2900" b="1" dirty="0"/>
              <a:t>But reached a limit and lost their ability to deliver more value and services to their customers</a:t>
            </a:r>
          </a:p>
          <a:p>
            <a:pPr lvl="1"/>
            <a:r>
              <a:rPr lang="en-US" sz="2900" dirty="0"/>
              <a:t>Especially because of limitations in allowing customers/users greater access to visibility in the networks and capturing services that promote them at a social and personal level: </a:t>
            </a:r>
          </a:p>
          <a:p>
            <a:pPr lvl="1"/>
            <a:r>
              <a:rPr lang="en-US" sz="2900" dirty="0"/>
              <a:t>Such as more sophisticated networking, knowledge-exchange dialogues, entrepreneurship, e-learning and creative development of talents for job search and social innovation.</a:t>
            </a:r>
          </a:p>
          <a:p>
            <a:r>
              <a:rPr lang="en-US" sz="2900" b="1" dirty="0"/>
              <a:t>This creates a dangerous social, transparency (regulatory) and financial threshold:</a:t>
            </a:r>
          </a:p>
          <a:p>
            <a:pPr lvl="1"/>
            <a:r>
              <a:rPr lang="en-US" sz="2900" dirty="0"/>
              <a:t>Social, because of the lack of credibility of many existing platforms (which concurred in social speculation despite what they had promised in the first place);</a:t>
            </a:r>
          </a:p>
          <a:p>
            <a:pPr lvl="1"/>
            <a:r>
              <a:rPr lang="en-US" sz="2900" dirty="0"/>
              <a:t>Financial, because it can lead to a new bubble in the stock and financial markets, that can burst and lead to high market volatility.</a:t>
            </a:r>
          </a:p>
          <a:p>
            <a:pPr lvl="1"/>
            <a:r>
              <a:rPr lang="en-US" sz="2900" dirty="0"/>
              <a:t>Therefore, some of the existing Giant Social Networks might prove unsustainable and undergo a crisis  (</a:t>
            </a:r>
            <a:r>
              <a:rPr lang="en-US" sz="2900" b="1" dirty="0"/>
              <a:t>The Social Paradox Phenomena</a:t>
            </a:r>
            <a:r>
              <a:rPr lang="en-US" sz="2900" dirty="0"/>
              <a:t>: an empty window with millions of eyes with infinite social expectations)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8</a:t>
            </a:fld>
            <a:endParaRPr lang="es-CL"/>
          </a:p>
        </p:txBody>
      </p:sp>
      <p:sp>
        <p:nvSpPr>
          <p:cNvPr id="5" name="TextBox 4"/>
          <p:cNvSpPr txBox="1"/>
          <p:nvPr/>
        </p:nvSpPr>
        <p:spPr>
          <a:xfrm>
            <a:off x="500034" y="92867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>
                <a:solidFill>
                  <a:schemeClr val="accent2"/>
                </a:solidFill>
              </a:rPr>
              <a:t>Third</a:t>
            </a:r>
            <a:r>
              <a:rPr lang="es-CL" dirty="0">
                <a:solidFill>
                  <a:schemeClr val="accent2"/>
                </a:solidFill>
              </a:rPr>
              <a:t> </a:t>
            </a:r>
            <a:r>
              <a:rPr lang="es-CL" dirty="0" err="1">
                <a:solidFill>
                  <a:schemeClr val="accent2"/>
                </a:solidFill>
              </a:rPr>
              <a:t>Generation</a:t>
            </a:r>
            <a:r>
              <a:rPr lang="es-CL" dirty="0">
                <a:solidFill>
                  <a:schemeClr val="accent2"/>
                </a:solidFill>
              </a:rPr>
              <a:t> Social </a:t>
            </a:r>
            <a:r>
              <a:rPr lang="es-CL" dirty="0" err="1">
                <a:solidFill>
                  <a:schemeClr val="accent2"/>
                </a:solidFill>
              </a:rPr>
              <a:t>Model</a:t>
            </a:r>
            <a:r>
              <a:rPr lang="es-CL" dirty="0">
                <a:solidFill>
                  <a:schemeClr val="accent2"/>
                </a:solidFill>
              </a:rPr>
              <a:t> (3GSN)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917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66130"/>
          </a:xfrm>
          <a:noFill/>
        </p:spPr>
        <p:txBody>
          <a:bodyPr vert="horz" anchor="ctr">
            <a:normAutofit/>
          </a:bodyPr>
          <a:lstStyle/>
          <a:p>
            <a:r>
              <a:rPr lang="es-CL" sz="2800" dirty="0">
                <a:solidFill>
                  <a:schemeClr val="accent2"/>
                </a:solidFill>
              </a:rPr>
              <a:t>2.1 A new </a:t>
            </a:r>
            <a:r>
              <a:rPr lang="es-CL" sz="2800" dirty="0" err="1">
                <a:solidFill>
                  <a:schemeClr val="accent2"/>
                </a:solidFill>
              </a:rPr>
              <a:t>approach</a:t>
            </a:r>
            <a:r>
              <a:rPr lang="es-CL" sz="2800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264-5974-4FBD-9D39-7983980E45EC}" type="slidenum">
              <a:rPr lang="es-CL" smtClean="0"/>
              <a:pPr/>
              <a:t>9</a:t>
            </a:fld>
            <a:endParaRPr lang="es-CL"/>
          </a:p>
        </p:txBody>
      </p:sp>
      <p:sp>
        <p:nvSpPr>
          <p:cNvPr id="5" name="TextBox 4"/>
          <p:cNvSpPr txBox="1"/>
          <p:nvPr/>
        </p:nvSpPr>
        <p:spPr>
          <a:xfrm>
            <a:off x="500034" y="92867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>
                <a:solidFill>
                  <a:schemeClr val="accent2"/>
                </a:solidFill>
              </a:rPr>
              <a:t>High</a:t>
            </a:r>
            <a:r>
              <a:rPr lang="es-CL" dirty="0">
                <a:solidFill>
                  <a:schemeClr val="accent2"/>
                </a:solidFill>
              </a:rPr>
              <a:t> </a:t>
            </a:r>
            <a:r>
              <a:rPr lang="es-CL" dirty="0" err="1">
                <a:solidFill>
                  <a:schemeClr val="accent2"/>
                </a:solidFill>
              </a:rPr>
              <a:t>Level</a:t>
            </a:r>
            <a:r>
              <a:rPr lang="es-CL" dirty="0">
                <a:solidFill>
                  <a:schemeClr val="accent2"/>
                </a:solidFill>
              </a:rPr>
              <a:t> </a:t>
            </a:r>
            <a:r>
              <a:rPr lang="es-CL" dirty="0" err="1">
                <a:solidFill>
                  <a:schemeClr val="accent2"/>
                </a:solidFill>
              </a:rPr>
              <a:t>SmartCelium</a:t>
            </a:r>
            <a:r>
              <a:rPr lang="es-CL" dirty="0">
                <a:solidFill>
                  <a:schemeClr val="accent2"/>
                </a:solidFill>
              </a:rPr>
              <a:t> </a:t>
            </a:r>
            <a:r>
              <a:rPr lang="es-CL" dirty="0" err="1">
                <a:solidFill>
                  <a:schemeClr val="accent2"/>
                </a:solidFill>
              </a:rPr>
              <a:t>App</a:t>
            </a:r>
            <a:r>
              <a:rPr lang="es-CL" dirty="0">
                <a:solidFill>
                  <a:schemeClr val="accent2"/>
                </a:solidFill>
              </a:rPr>
              <a:t> </a:t>
            </a:r>
            <a:r>
              <a:rPr lang="es-CL" dirty="0" err="1">
                <a:solidFill>
                  <a:schemeClr val="accent2"/>
                </a:solidFill>
              </a:rPr>
              <a:t>Design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41" y="1785926"/>
            <a:ext cx="8247063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2917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3283</TotalTime>
  <Words>1815</Words>
  <Application>Microsoft Office PowerPoint</Application>
  <PresentationFormat>Affichage à l'écran (4:3)</PresentationFormat>
  <Paragraphs>273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Georgia</vt:lpstr>
      <vt:lpstr>Trebuchet MS</vt:lpstr>
      <vt:lpstr>Wingdings</vt:lpstr>
      <vt:lpstr>Wingdings 2</vt:lpstr>
      <vt:lpstr>Urban</vt:lpstr>
      <vt:lpstr>Présentation PowerPoint</vt:lpstr>
      <vt:lpstr>Index  </vt:lpstr>
      <vt:lpstr>Breaking news</vt:lpstr>
      <vt:lpstr>1.2 Vision 2030 / Mission </vt:lpstr>
      <vt:lpstr>1.3 Step mission implementation</vt:lpstr>
      <vt:lpstr>1.3 Mission in 3 steps: how it works…</vt:lpstr>
      <vt:lpstr>1.4 Smart Republic Platform</vt:lpstr>
      <vt:lpstr>2.1 A new approach:</vt:lpstr>
      <vt:lpstr>2.1 A new approach:</vt:lpstr>
      <vt:lpstr>Smart Republic Domain Rights:</vt:lpstr>
      <vt:lpstr>2.2. Regenerative Social Network Models (N2N)</vt:lpstr>
      <vt:lpstr>3. 1. Scientific solution &amp; New N2N interoperability model </vt:lpstr>
      <vt:lpstr>3.2. Scientific findings and Regenerative Economics</vt:lpstr>
      <vt:lpstr>3 .3. The New Social Business Model: N2N franchising  &amp;  Open Platforms </vt:lpstr>
      <vt:lpstr>3.4. Regenerative eco/social benefits scale up</vt:lpstr>
      <vt:lpstr>3.5 Smart Republic Canvas Model</vt:lpstr>
      <vt:lpstr>4. SR Commercial &amp; Operational model: financial flows by service</vt:lpstr>
      <vt:lpstr>4. SR-GreenApp franchising working groups</vt:lpstr>
      <vt:lpstr>5. Benchmarking existing major networks </vt:lpstr>
      <vt:lpstr>5.2 Benchmarking: Comparative GAFA indicators</vt:lpstr>
      <vt:lpstr>5.3 A Paradoxical Success Story: Facebook</vt:lpstr>
      <vt:lpstr>6.1 Key Events:  International Agenda – 3&amp;4 Q, 2018</vt:lpstr>
      <vt:lpstr>6.2 Short term Planning :  2 Interconnected Agendas</vt:lpstr>
      <vt:lpstr>Présentation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215</cp:revision>
  <cp:lastPrinted>2012-08-09T17:42:02Z</cp:lastPrinted>
  <dcterms:created xsi:type="dcterms:W3CDTF">2012-01-25T12:49:21Z</dcterms:created>
  <dcterms:modified xsi:type="dcterms:W3CDTF">2018-10-01T07:12:04Z</dcterms:modified>
</cp:coreProperties>
</file>